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6"/>
  </p:sldMasterIdLst>
  <p:notesMasterIdLst>
    <p:notesMasterId r:id="rId21"/>
  </p:notesMasterIdLst>
  <p:sldIdLst>
    <p:sldId id="256" r:id="rId7"/>
    <p:sldId id="331" r:id="rId8"/>
    <p:sldId id="370" r:id="rId9"/>
    <p:sldId id="400" r:id="rId10"/>
    <p:sldId id="369" r:id="rId11"/>
    <p:sldId id="401" r:id="rId12"/>
    <p:sldId id="412" r:id="rId13"/>
    <p:sldId id="407" r:id="rId14"/>
    <p:sldId id="408" r:id="rId15"/>
    <p:sldId id="409" r:id="rId16"/>
    <p:sldId id="411" r:id="rId17"/>
    <p:sldId id="410" r:id="rId18"/>
    <p:sldId id="398" r:id="rId19"/>
    <p:sldId id="27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04DD596-B3D1-A9AF-8434-AF4CB3C23F9E}" name="Monique Pereboom" initials="MP" userId="S::monique.pereboom@amsterdam.msf.org::b12a3607-ebce-405b-a365-7ce2c52a84c8"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D69150-C682-436F-947A-762E4BD8C1B8}" v="801" dt="2024-02-07T16:09:44.9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91" autoAdjust="0"/>
    <p:restoredTop sz="94660"/>
  </p:normalViewPr>
  <p:slideViewPr>
    <p:cSldViewPr snapToGrid="0">
      <p:cViewPr varScale="1">
        <p:scale>
          <a:sx n="111" d="100"/>
          <a:sy n="111" d="100"/>
        </p:scale>
        <p:origin x="684"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viewProps" Target="viewProps.xml"/><Relationship Id="rId28" Type="http://schemas.microsoft.com/office/2018/10/relationships/authors" Target="author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egoire Falq" userId="39ed5f39-bc8a-4c6a-93ad-3425e6033efe" providerId="ADAL" clId="{11D69150-C682-436F-947A-762E4BD8C1B8}"/>
    <pc:docChg chg="undo redo custSel addSld delSld modSld sldOrd">
      <pc:chgData name="Gregoire Falq" userId="39ed5f39-bc8a-4c6a-93ad-3425e6033efe" providerId="ADAL" clId="{11D69150-C682-436F-947A-762E4BD8C1B8}" dt="2024-02-08T10:24:00.118" v="2554" actId="47"/>
      <pc:docMkLst>
        <pc:docMk/>
      </pc:docMkLst>
      <pc:sldChg chg="modSp mod">
        <pc:chgData name="Gregoire Falq" userId="39ed5f39-bc8a-4c6a-93ad-3425e6033efe" providerId="ADAL" clId="{11D69150-C682-436F-947A-762E4BD8C1B8}" dt="2024-02-05T13:36:13.517" v="208" actId="20577"/>
        <pc:sldMkLst>
          <pc:docMk/>
          <pc:sldMk cId="0" sldId="256"/>
        </pc:sldMkLst>
        <pc:spChg chg="mod">
          <ac:chgData name="Gregoire Falq" userId="39ed5f39-bc8a-4c6a-93ad-3425e6033efe" providerId="ADAL" clId="{11D69150-C682-436F-947A-762E4BD8C1B8}" dt="2024-02-05T13:36:13.517" v="208" actId="20577"/>
          <ac:spMkLst>
            <pc:docMk/>
            <pc:sldMk cId="0" sldId="256"/>
            <ac:spMk id="6146" creationId="{80D966E1-3F94-53AF-81B8-330A43E42AD0}"/>
          </ac:spMkLst>
        </pc:spChg>
        <pc:spChg chg="mod">
          <ac:chgData name="Gregoire Falq" userId="39ed5f39-bc8a-4c6a-93ad-3425e6033efe" providerId="ADAL" clId="{11D69150-C682-436F-947A-762E4BD8C1B8}" dt="2024-02-05T13:30:05.106" v="10" actId="20577"/>
          <ac:spMkLst>
            <pc:docMk/>
            <pc:sldMk cId="0" sldId="256"/>
            <ac:spMk id="6147" creationId="{69442717-46E1-839C-F86A-DB422BA122DF}"/>
          </ac:spMkLst>
        </pc:spChg>
        <pc:picChg chg="mod">
          <ac:chgData name="Gregoire Falq" userId="39ed5f39-bc8a-4c6a-93ad-3425e6033efe" providerId="ADAL" clId="{11D69150-C682-436F-947A-762E4BD8C1B8}" dt="2024-02-05T13:36:04.532" v="206" actId="1076"/>
          <ac:picMkLst>
            <pc:docMk/>
            <pc:sldMk cId="0" sldId="256"/>
            <ac:picMk id="2" creationId="{E6BC9DE1-A68D-06D1-1446-620B5CA9B129}"/>
          </ac:picMkLst>
        </pc:picChg>
      </pc:sldChg>
      <pc:sldChg chg="addSp modSp mod">
        <pc:chgData name="Gregoire Falq" userId="39ed5f39-bc8a-4c6a-93ad-3425e6033efe" providerId="ADAL" clId="{11D69150-C682-436F-947A-762E4BD8C1B8}" dt="2024-02-08T07:14:55.699" v="2550" actId="20577"/>
        <pc:sldMkLst>
          <pc:docMk/>
          <pc:sldMk cId="1885958288" sldId="331"/>
        </pc:sldMkLst>
        <pc:spChg chg="mod">
          <ac:chgData name="Gregoire Falq" userId="39ed5f39-bc8a-4c6a-93ad-3425e6033efe" providerId="ADAL" clId="{11D69150-C682-436F-947A-762E4BD8C1B8}" dt="2024-02-07T15:32:31.125" v="1587" actId="20577"/>
          <ac:spMkLst>
            <pc:docMk/>
            <pc:sldMk cId="1885958288" sldId="331"/>
            <ac:spMk id="2" creationId="{00000000-0000-0000-0000-000000000000}"/>
          </ac:spMkLst>
        </pc:spChg>
        <pc:spChg chg="mod">
          <ac:chgData name="Gregoire Falq" userId="39ed5f39-bc8a-4c6a-93ad-3425e6033efe" providerId="ADAL" clId="{11D69150-C682-436F-947A-762E4BD8C1B8}" dt="2024-02-08T07:14:55.699" v="2550" actId="20577"/>
          <ac:spMkLst>
            <pc:docMk/>
            <pc:sldMk cId="1885958288" sldId="331"/>
            <ac:spMk id="4" creationId="{00000000-0000-0000-0000-000000000000}"/>
          </ac:spMkLst>
        </pc:spChg>
        <pc:graphicFrameChg chg="add mod">
          <ac:chgData name="Gregoire Falq" userId="39ed5f39-bc8a-4c6a-93ad-3425e6033efe" providerId="ADAL" clId="{11D69150-C682-436F-947A-762E4BD8C1B8}" dt="2024-02-05T13:31:02.188" v="14"/>
          <ac:graphicFrameMkLst>
            <pc:docMk/>
            <pc:sldMk cId="1885958288" sldId="331"/>
            <ac:graphicFrameMk id="5" creationId="{B3F2EC57-5861-A539-4F1D-5ED5723270A1}"/>
          </ac:graphicFrameMkLst>
        </pc:graphicFrameChg>
      </pc:sldChg>
      <pc:sldChg chg="addSp delSp modSp mod ord">
        <pc:chgData name="Gregoire Falq" userId="39ed5f39-bc8a-4c6a-93ad-3425e6033efe" providerId="ADAL" clId="{11D69150-C682-436F-947A-762E4BD8C1B8}" dt="2024-02-07T08:30:47.785" v="1353" actId="1076"/>
        <pc:sldMkLst>
          <pc:docMk/>
          <pc:sldMk cId="2098387464" sldId="369"/>
        </pc:sldMkLst>
        <pc:spChg chg="mod">
          <ac:chgData name="Gregoire Falq" userId="39ed5f39-bc8a-4c6a-93ad-3425e6033efe" providerId="ADAL" clId="{11D69150-C682-436F-947A-762E4BD8C1B8}" dt="2024-02-05T14:39:00.864" v="457" actId="26606"/>
          <ac:spMkLst>
            <pc:docMk/>
            <pc:sldMk cId="2098387464" sldId="369"/>
            <ac:spMk id="2" creationId="{9CD0E808-6E25-54D9-C222-F7576463D193}"/>
          </ac:spMkLst>
        </pc:spChg>
        <pc:spChg chg="add del mod">
          <ac:chgData name="Gregoire Falq" userId="39ed5f39-bc8a-4c6a-93ad-3425e6033efe" providerId="ADAL" clId="{11D69150-C682-436F-947A-762E4BD8C1B8}" dt="2024-02-05T13:41:49.281" v="241" actId="26606"/>
          <ac:spMkLst>
            <pc:docMk/>
            <pc:sldMk cId="2098387464" sldId="369"/>
            <ac:spMk id="3" creationId="{4496D5FF-F45A-9808-3DFE-D803D79A7D07}"/>
          </ac:spMkLst>
        </pc:spChg>
        <pc:spChg chg="add del">
          <ac:chgData name="Gregoire Falq" userId="39ed5f39-bc8a-4c6a-93ad-3425e6033efe" providerId="ADAL" clId="{11D69150-C682-436F-947A-762E4BD8C1B8}" dt="2024-02-06T17:07:21.653" v="990" actId="22"/>
          <ac:spMkLst>
            <pc:docMk/>
            <pc:sldMk cId="2098387464" sldId="369"/>
            <ac:spMk id="4" creationId="{45F5A723-FFAC-859A-E035-CB770FC51F44}"/>
          </ac:spMkLst>
        </pc:spChg>
        <pc:spChg chg="add del">
          <ac:chgData name="Gregoire Falq" userId="39ed5f39-bc8a-4c6a-93ad-3425e6033efe" providerId="ADAL" clId="{11D69150-C682-436F-947A-762E4BD8C1B8}" dt="2024-02-05T13:41:49.281" v="241" actId="26606"/>
          <ac:spMkLst>
            <pc:docMk/>
            <pc:sldMk cId="2098387464" sldId="369"/>
            <ac:spMk id="8" creationId="{F13C74B1-5B17-4795-BED0-7140497B445A}"/>
          </ac:spMkLst>
        </pc:spChg>
        <pc:spChg chg="add del">
          <ac:chgData name="Gregoire Falq" userId="39ed5f39-bc8a-4c6a-93ad-3425e6033efe" providerId="ADAL" clId="{11D69150-C682-436F-947A-762E4BD8C1B8}" dt="2024-02-05T13:41:49.281" v="241" actId="26606"/>
          <ac:spMkLst>
            <pc:docMk/>
            <pc:sldMk cId="2098387464" sldId="369"/>
            <ac:spMk id="10" creationId="{D4974D33-8DC5-464E-8C6D-BE58F0669C17}"/>
          </ac:spMkLst>
        </pc:spChg>
        <pc:spChg chg="add del mod">
          <ac:chgData name="Gregoire Falq" userId="39ed5f39-bc8a-4c6a-93ad-3425e6033efe" providerId="ADAL" clId="{11D69150-C682-436F-947A-762E4BD8C1B8}" dt="2024-02-05T14:05:57.464" v="445" actId="478"/>
          <ac:spMkLst>
            <pc:docMk/>
            <pc:sldMk cId="2098387464" sldId="369"/>
            <ac:spMk id="13" creationId="{2D39F2CA-ADED-557F-A8F0-1FA694823F2D}"/>
          </ac:spMkLst>
        </pc:spChg>
        <pc:spChg chg="add del">
          <ac:chgData name="Gregoire Falq" userId="39ed5f39-bc8a-4c6a-93ad-3425e6033efe" providerId="ADAL" clId="{11D69150-C682-436F-947A-762E4BD8C1B8}" dt="2024-02-05T13:39:28.987" v="234" actId="26606"/>
          <ac:spMkLst>
            <pc:docMk/>
            <pc:sldMk cId="2098387464" sldId="369"/>
            <ac:spMk id="16" creationId="{04C21BAE-6866-4C7A-A7EC-C1B2E572D5BE}"/>
          </ac:spMkLst>
        </pc:spChg>
        <pc:spChg chg="add del">
          <ac:chgData name="Gregoire Falq" userId="39ed5f39-bc8a-4c6a-93ad-3425e6033efe" providerId="ADAL" clId="{11D69150-C682-436F-947A-762E4BD8C1B8}" dt="2024-02-05T13:39:23.095" v="230" actId="26606"/>
          <ac:spMkLst>
            <pc:docMk/>
            <pc:sldMk cId="2098387464" sldId="369"/>
            <ac:spMk id="17" creationId="{EDDBB197-D710-4A4F-A9CA-FD2177498BE8}"/>
          </ac:spMkLst>
        </pc:spChg>
        <pc:spChg chg="add del">
          <ac:chgData name="Gregoire Falq" userId="39ed5f39-bc8a-4c6a-93ad-3425e6033efe" providerId="ADAL" clId="{11D69150-C682-436F-947A-762E4BD8C1B8}" dt="2024-02-05T13:39:28.987" v="234" actId="26606"/>
          <ac:spMkLst>
            <pc:docMk/>
            <pc:sldMk cId="2098387464" sldId="369"/>
            <ac:spMk id="18" creationId="{7E7D0C94-08B4-48AE-8813-CC4D60294F42}"/>
          </ac:spMkLst>
        </pc:spChg>
        <pc:spChg chg="add del">
          <ac:chgData name="Gregoire Falq" userId="39ed5f39-bc8a-4c6a-93ad-3425e6033efe" providerId="ADAL" clId="{11D69150-C682-436F-947A-762E4BD8C1B8}" dt="2024-02-05T13:39:23.095" v="230" actId="26606"/>
          <ac:spMkLst>
            <pc:docMk/>
            <pc:sldMk cId="2098387464" sldId="369"/>
            <ac:spMk id="19" creationId="{975D1CFA-2CDB-4B64-BD9F-85744E8DA12F}"/>
          </ac:spMkLst>
        </pc:spChg>
        <pc:spChg chg="add del">
          <ac:chgData name="Gregoire Falq" userId="39ed5f39-bc8a-4c6a-93ad-3425e6033efe" providerId="ADAL" clId="{11D69150-C682-436F-947A-762E4BD8C1B8}" dt="2024-02-05T13:39:28.987" v="234" actId="26606"/>
          <ac:spMkLst>
            <pc:docMk/>
            <pc:sldMk cId="2098387464" sldId="369"/>
            <ac:spMk id="20" creationId="{F0C518C2-0AA4-470C-87B9-9CBF428FBA25}"/>
          </ac:spMkLst>
        </pc:spChg>
        <pc:spChg chg="add del">
          <ac:chgData name="Gregoire Falq" userId="39ed5f39-bc8a-4c6a-93ad-3425e6033efe" providerId="ADAL" clId="{11D69150-C682-436F-947A-762E4BD8C1B8}" dt="2024-02-05T13:39:28.148" v="232" actId="26606"/>
          <ac:spMkLst>
            <pc:docMk/>
            <pc:sldMk cId="2098387464" sldId="369"/>
            <ac:spMk id="27" creationId="{F13C74B1-5B17-4795-BED0-7140497B445A}"/>
          </ac:spMkLst>
        </pc:spChg>
        <pc:spChg chg="add del">
          <ac:chgData name="Gregoire Falq" userId="39ed5f39-bc8a-4c6a-93ad-3425e6033efe" providerId="ADAL" clId="{11D69150-C682-436F-947A-762E4BD8C1B8}" dt="2024-02-05T13:39:28.148" v="232" actId="26606"/>
          <ac:spMkLst>
            <pc:docMk/>
            <pc:sldMk cId="2098387464" sldId="369"/>
            <ac:spMk id="28" creationId="{D4974D33-8DC5-464E-8C6D-BE58F0669C17}"/>
          </ac:spMkLst>
        </pc:spChg>
        <pc:spChg chg="add del">
          <ac:chgData name="Gregoire Falq" userId="39ed5f39-bc8a-4c6a-93ad-3425e6033efe" providerId="ADAL" clId="{11D69150-C682-436F-947A-762E4BD8C1B8}" dt="2024-02-05T13:39:28.987" v="234" actId="26606"/>
          <ac:spMkLst>
            <pc:docMk/>
            <pc:sldMk cId="2098387464" sldId="369"/>
            <ac:spMk id="31" creationId="{4496D5FF-F45A-9808-3DFE-D803D79A7D07}"/>
          </ac:spMkLst>
        </pc:spChg>
        <pc:spChg chg="add del">
          <ac:chgData name="Gregoire Falq" userId="39ed5f39-bc8a-4c6a-93ad-3425e6033efe" providerId="ADAL" clId="{11D69150-C682-436F-947A-762E4BD8C1B8}" dt="2024-02-05T13:39:35.431" v="236" actId="26606"/>
          <ac:spMkLst>
            <pc:docMk/>
            <pc:sldMk cId="2098387464" sldId="369"/>
            <ac:spMk id="33" creationId="{F944E337-3E5D-4A1F-A5A1-2057F25B8A7B}"/>
          </ac:spMkLst>
        </pc:spChg>
        <pc:spChg chg="add del">
          <ac:chgData name="Gregoire Falq" userId="39ed5f39-bc8a-4c6a-93ad-3425e6033efe" providerId="ADAL" clId="{11D69150-C682-436F-947A-762E4BD8C1B8}" dt="2024-02-05T13:39:35.431" v="236" actId="26606"/>
          <ac:spMkLst>
            <pc:docMk/>
            <pc:sldMk cId="2098387464" sldId="369"/>
            <ac:spMk id="34" creationId="{4DA50D69-7CF7-4844-B844-A2B821C77F24}"/>
          </ac:spMkLst>
        </pc:spChg>
        <pc:spChg chg="add del">
          <ac:chgData name="Gregoire Falq" userId="39ed5f39-bc8a-4c6a-93ad-3425e6033efe" providerId="ADAL" clId="{11D69150-C682-436F-947A-762E4BD8C1B8}" dt="2024-02-05T13:39:35.431" v="236" actId="26606"/>
          <ac:spMkLst>
            <pc:docMk/>
            <pc:sldMk cId="2098387464" sldId="369"/>
            <ac:spMk id="36" creationId="{4496D5FF-F45A-9808-3DFE-D803D79A7D07}"/>
          </ac:spMkLst>
        </pc:spChg>
        <pc:spChg chg="add del">
          <ac:chgData name="Gregoire Falq" userId="39ed5f39-bc8a-4c6a-93ad-3425e6033efe" providerId="ADAL" clId="{11D69150-C682-436F-947A-762E4BD8C1B8}" dt="2024-02-05T13:39:40.575" v="238" actId="26606"/>
          <ac:spMkLst>
            <pc:docMk/>
            <pc:sldMk cId="2098387464" sldId="369"/>
            <ac:spMk id="38" creationId="{EDDBB197-D710-4A4F-A9CA-FD2177498BE8}"/>
          </ac:spMkLst>
        </pc:spChg>
        <pc:spChg chg="add del">
          <ac:chgData name="Gregoire Falq" userId="39ed5f39-bc8a-4c6a-93ad-3425e6033efe" providerId="ADAL" clId="{11D69150-C682-436F-947A-762E4BD8C1B8}" dt="2024-02-05T13:39:40.575" v="238" actId="26606"/>
          <ac:spMkLst>
            <pc:docMk/>
            <pc:sldMk cId="2098387464" sldId="369"/>
            <ac:spMk id="39" creationId="{975D1CFA-2CDB-4B64-BD9F-85744E8DA12F}"/>
          </ac:spMkLst>
        </pc:spChg>
        <pc:spChg chg="add del">
          <ac:chgData name="Gregoire Falq" userId="39ed5f39-bc8a-4c6a-93ad-3425e6033efe" providerId="ADAL" clId="{11D69150-C682-436F-947A-762E4BD8C1B8}" dt="2024-02-05T13:39:40.575" v="238" actId="26606"/>
          <ac:spMkLst>
            <pc:docMk/>
            <pc:sldMk cId="2098387464" sldId="369"/>
            <ac:spMk id="40" creationId="{4496D5FF-F45A-9808-3DFE-D803D79A7D07}"/>
          </ac:spMkLst>
        </pc:spChg>
        <pc:spChg chg="add del">
          <ac:chgData name="Gregoire Falq" userId="39ed5f39-bc8a-4c6a-93ad-3425e6033efe" providerId="ADAL" clId="{11D69150-C682-436F-947A-762E4BD8C1B8}" dt="2024-02-05T13:41:49.234" v="240" actId="26606"/>
          <ac:spMkLst>
            <pc:docMk/>
            <pc:sldMk cId="2098387464" sldId="369"/>
            <ac:spMk id="44" creationId="{3ECBE1F1-D69B-4AFA-ABD5-8E41720EF6DE}"/>
          </ac:spMkLst>
        </pc:spChg>
        <pc:spChg chg="add del">
          <ac:chgData name="Gregoire Falq" userId="39ed5f39-bc8a-4c6a-93ad-3425e6033efe" providerId="ADAL" clId="{11D69150-C682-436F-947A-762E4BD8C1B8}" dt="2024-02-05T13:41:49.234" v="240" actId="26606"/>
          <ac:spMkLst>
            <pc:docMk/>
            <pc:sldMk cId="2098387464" sldId="369"/>
            <ac:spMk id="46" creationId="{603A6265-E10C-4B85-9C20-E75FCAF9CC63}"/>
          </ac:spMkLst>
        </pc:spChg>
        <pc:spChg chg="add del">
          <ac:chgData name="Gregoire Falq" userId="39ed5f39-bc8a-4c6a-93ad-3425e6033efe" providerId="ADAL" clId="{11D69150-C682-436F-947A-762E4BD8C1B8}" dt="2024-02-05T13:41:49.234" v="240" actId="26606"/>
          <ac:spMkLst>
            <pc:docMk/>
            <pc:sldMk cId="2098387464" sldId="369"/>
            <ac:spMk id="47" creationId="{4496D5FF-F45A-9808-3DFE-D803D79A7D07}"/>
          </ac:spMkLst>
        </pc:spChg>
        <pc:spChg chg="add del">
          <ac:chgData name="Gregoire Falq" userId="39ed5f39-bc8a-4c6a-93ad-3425e6033efe" providerId="ADAL" clId="{11D69150-C682-436F-947A-762E4BD8C1B8}" dt="2024-02-05T13:42:02.225" v="247" actId="26606"/>
          <ac:spMkLst>
            <pc:docMk/>
            <pc:sldMk cId="2098387464" sldId="369"/>
            <ac:spMk id="49" creationId="{EDDBB197-D710-4A4F-A9CA-FD2177498BE8}"/>
          </ac:spMkLst>
        </pc:spChg>
        <pc:spChg chg="add del">
          <ac:chgData name="Gregoire Falq" userId="39ed5f39-bc8a-4c6a-93ad-3425e6033efe" providerId="ADAL" clId="{11D69150-C682-436F-947A-762E4BD8C1B8}" dt="2024-02-05T13:42:02.225" v="247" actId="26606"/>
          <ac:spMkLst>
            <pc:docMk/>
            <pc:sldMk cId="2098387464" sldId="369"/>
            <ac:spMk id="50" creationId="{975D1CFA-2CDB-4B64-BD9F-85744E8DA12F}"/>
          </ac:spMkLst>
        </pc:spChg>
        <pc:spChg chg="add del mod ord">
          <ac:chgData name="Gregoire Falq" userId="39ed5f39-bc8a-4c6a-93ad-3425e6033efe" providerId="ADAL" clId="{11D69150-C682-436F-947A-762E4BD8C1B8}" dt="2024-02-05T14:05:54.678" v="444" actId="478"/>
          <ac:spMkLst>
            <pc:docMk/>
            <pc:sldMk cId="2098387464" sldId="369"/>
            <ac:spMk id="51" creationId="{4496D5FF-F45A-9808-3DFE-D803D79A7D07}"/>
          </ac:spMkLst>
        </pc:spChg>
        <pc:spChg chg="add del">
          <ac:chgData name="Gregoire Falq" userId="39ed5f39-bc8a-4c6a-93ad-3425e6033efe" providerId="ADAL" clId="{11D69150-C682-436F-947A-762E4BD8C1B8}" dt="2024-02-05T13:42:28.565" v="258" actId="26606"/>
          <ac:spMkLst>
            <pc:docMk/>
            <pc:sldMk cId="2098387464" sldId="369"/>
            <ac:spMk id="57" creationId="{45D37F4E-DDB4-456B-97E0-9937730A039F}"/>
          </ac:spMkLst>
        </pc:spChg>
        <pc:spChg chg="add del">
          <ac:chgData name="Gregoire Falq" userId="39ed5f39-bc8a-4c6a-93ad-3425e6033efe" providerId="ADAL" clId="{11D69150-C682-436F-947A-762E4BD8C1B8}" dt="2024-02-05T13:42:28.565" v="258" actId="26606"/>
          <ac:spMkLst>
            <pc:docMk/>
            <pc:sldMk cId="2098387464" sldId="369"/>
            <ac:spMk id="59" creationId="{B2DD41CD-8F47-4F56-AD12-4E2FF7696987}"/>
          </ac:spMkLst>
        </pc:spChg>
        <pc:spChg chg="add del">
          <ac:chgData name="Gregoire Falq" userId="39ed5f39-bc8a-4c6a-93ad-3425e6033efe" providerId="ADAL" clId="{11D69150-C682-436F-947A-762E4BD8C1B8}" dt="2024-02-05T13:42:25.228" v="255" actId="26606"/>
          <ac:spMkLst>
            <pc:docMk/>
            <pc:sldMk cId="2098387464" sldId="369"/>
            <ac:spMk id="64" creationId="{45D37F4E-DDB4-456B-97E0-9937730A039F}"/>
          </ac:spMkLst>
        </pc:spChg>
        <pc:spChg chg="add del">
          <ac:chgData name="Gregoire Falq" userId="39ed5f39-bc8a-4c6a-93ad-3425e6033efe" providerId="ADAL" clId="{11D69150-C682-436F-947A-762E4BD8C1B8}" dt="2024-02-05T13:42:25.228" v="255" actId="26606"/>
          <ac:spMkLst>
            <pc:docMk/>
            <pc:sldMk cId="2098387464" sldId="369"/>
            <ac:spMk id="66" creationId="{B2DD41CD-8F47-4F56-AD12-4E2FF7696987}"/>
          </ac:spMkLst>
        </pc:spChg>
        <pc:spChg chg="add del">
          <ac:chgData name="Gregoire Falq" userId="39ed5f39-bc8a-4c6a-93ad-3425e6033efe" providerId="ADAL" clId="{11D69150-C682-436F-947A-762E4BD8C1B8}" dt="2024-02-05T13:42:28.565" v="257" actId="26606"/>
          <ac:spMkLst>
            <pc:docMk/>
            <pc:sldMk cId="2098387464" sldId="369"/>
            <ac:spMk id="68" creationId="{2C61293E-6EBE-43EF-A52C-9BEBFD7679D4}"/>
          </ac:spMkLst>
        </pc:spChg>
        <pc:spChg chg="add del">
          <ac:chgData name="Gregoire Falq" userId="39ed5f39-bc8a-4c6a-93ad-3425e6033efe" providerId="ADAL" clId="{11D69150-C682-436F-947A-762E4BD8C1B8}" dt="2024-02-05T13:42:28.565" v="257" actId="26606"/>
          <ac:spMkLst>
            <pc:docMk/>
            <pc:sldMk cId="2098387464" sldId="369"/>
            <ac:spMk id="69" creationId="{21540236-BFD5-4A9D-8840-4703E7F76825}"/>
          </ac:spMkLst>
        </pc:spChg>
        <pc:spChg chg="add del">
          <ac:chgData name="Gregoire Falq" userId="39ed5f39-bc8a-4c6a-93ad-3425e6033efe" providerId="ADAL" clId="{11D69150-C682-436F-947A-762E4BD8C1B8}" dt="2024-02-05T14:03:05.516" v="408" actId="26606"/>
          <ac:spMkLst>
            <pc:docMk/>
            <pc:sldMk cId="2098387464" sldId="369"/>
            <ac:spMk id="71" creationId="{2EB492CD-616E-47F8-933B-5E2D952A0593}"/>
          </ac:spMkLst>
        </pc:spChg>
        <pc:spChg chg="add del">
          <ac:chgData name="Gregoire Falq" userId="39ed5f39-bc8a-4c6a-93ad-3425e6033efe" providerId="ADAL" clId="{11D69150-C682-436F-947A-762E4BD8C1B8}" dt="2024-02-05T14:03:05.516" v="408" actId="26606"/>
          <ac:spMkLst>
            <pc:docMk/>
            <pc:sldMk cId="2098387464" sldId="369"/>
            <ac:spMk id="72" creationId="{59383CF9-23B5-4335-9B21-1791C4CF1C75}"/>
          </ac:spMkLst>
        </pc:spChg>
        <pc:spChg chg="add del">
          <ac:chgData name="Gregoire Falq" userId="39ed5f39-bc8a-4c6a-93ad-3425e6033efe" providerId="ADAL" clId="{11D69150-C682-436F-947A-762E4BD8C1B8}" dt="2024-02-05T14:03:05.516" v="408" actId="26606"/>
          <ac:spMkLst>
            <pc:docMk/>
            <pc:sldMk cId="2098387464" sldId="369"/>
            <ac:spMk id="73" creationId="{0007FE00-9498-4706-B255-6437B0252C02}"/>
          </ac:spMkLst>
        </pc:spChg>
        <pc:spChg chg="add del">
          <ac:chgData name="Gregoire Falq" userId="39ed5f39-bc8a-4c6a-93ad-3425e6033efe" providerId="ADAL" clId="{11D69150-C682-436F-947A-762E4BD8C1B8}" dt="2024-02-05T14:03:01.431" v="403" actId="26606"/>
          <ac:spMkLst>
            <pc:docMk/>
            <pc:sldMk cId="2098387464" sldId="369"/>
            <ac:spMk id="78" creationId="{09588DA8-065E-4F6F-8EFD-43104AB2E0CF}"/>
          </ac:spMkLst>
        </pc:spChg>
        <pc:spChg chg="add del">
          <ac:chgData name="Gregoire Falq" userId="39ed5f39-bc8a-4c6a-93ad-3425e6033efe" providerId="ADAL" clId="{11D69150-C682-436F-947A-762E4BD8C1B8}" dt="2024-02-05T14:03:01.431" v="403" actId="26606"/>
          <ac:spMkLst>
            <pc:docMk/>
            <pc:sldMk cId="2098387464" sldId="369"/>
            <ac:spMk id="80" creationId="{C4285719-470E-454C-AF62-8323075F1F5B}"/>
          </ac:spMkLst>
        </pc:spChg>
        <pc:spChg chg="add del">
          <ac:chgData name="Gregoire Falq" userId="39ed5f39-bc8a-4c6a-93ad-3425e6033efe" providerId="ADAL" clId="{11D69150-C682-436F-947A-762E4BD8C1B8}" dt="2024-02-05T14:03:01.431" v="403" actId="26606"/>
          <ac:spMkLst>
            <pc:docMk/>
            <pc:sldMk cId="2098387464" sldId="369"/>
            <ac:spMk id="82" creationId="{CD9FE4EF-C4D8-49A0-B2FF-81D8DB7D8A24}"/>
          </ac:spMkLst>
        </pc:spChg>
        <pc:spChg chg="add del">
          <ac:chgData name="Gregoire Falq" userId="39ed5f39-bc8a-4c6a-93ad-3425e6033efe" providerId="ADAL" clId="{11D69150-C682-436F-947A-762E4BD8C1B8}" dt="2024-02-05T14:03:01.431" v="403" actId="26606"/>
          <ac:spMkLst>
            <pc:docMk/>
            <pc:sldMk cId="2098387464" sldId="369"/>
            <ac:spMk id="84" creationId="{4300840D-0A0B-4512-BACA-B439D5B9C57C}"/>
          </ac:spMkLst>
        </pc:spChg>
        <pc:spChg chg="add del">
          <ac:chgData name="Gregoire Falq" userId="39ed5f39-bc8a-4c6a-93ad-3425e6033efe" providerId="ADAL" clId="{11D69150-C682-436F-947A-762E4BD8C1B8}" dt="2024-02-05T14:03:01.431" v="403" actId="26606"/>
          <ac:spMkLst>
            <pc:docMk/>
            <pc:sldMk cId="2098387464" sldId="369"/>
            <ac:spMk id="86" creationId="{D2B78728-A580-49A7-84F9-6EF6F583ADE0}"/>
          </ac:spMkLst>
        </pc:spChg>
        <pc:spChg chg="add del">
          <ac:chgData name="Gregoire Falq" userId="39ed5f39-bc8a-4c6a-93ad-3425e6033efe" providerId="ADAL" clId="{11D69150-C682-436F-947A-762E4BD8C1B8}" dt="2024-02-05T14:03:01.431" v="403" actId="26606"/>
          <ac:spMkLst>
            <pc:docMk/>
            <pc:sldMk cId="2098387464" sldId="369"/>
            <ac:spMk id="88" creationId="{38FAA1A1-D861-433F-88FA-1E9D6FD31D11}"/>
          </ac:spMkLst>
        </pc:spChg>
        <pc:spChg chg="add del">
          <ac:chgData name="Gregoire Falq" userId="39ed5f39-bc8a-4c6a-93ad-3425e6033efe" providerId="ADAL" clId="{11D69150-C682-436F-947A-762E4BD8C1B8}" dt="2024-02-05T14:03:01.431" v="403" actId="26606"/>
          <ac:spMkLst>
            <pc:docMk/>
            <pc:sldMk cId="2098387464" sldId="369"/>
            <ac:spMk id="90" creationId="{8D71EDA1-87BF-4D5D-AB79-F346FD19278A}"/>
          </ac:spMkLst>
        </pc:spChg>
        <pc:spChg chg="add del">
          <ac:chgData name="Gregoire Falq" userId="39ed5f39-bc8a-4c6a-93ad-3425e6033efe" providerId="ADAL" clId="{11D69150-C682-436F-947A-762E4BD8C1B8}" dt="2024-02-05T14:03:04.263" v="405" actId="26606"/>
          <ac:spMkLst>
            <pc:docMk/>
            <pc:sldMk cId="2098387464" sldId="369"/>
            <ac:spMk id="92" creationId="{DEE2AD96-B495-4E06-9291-B71706F728CB}"/>
          </ac:spMkLst>
        </pc:spChg>
        <pc:spChg chg="add del">
          <ac:chgData name="Gregoire Falq" userId="39ed5f39-bc8a-4c6a-93ad-3425e6033efe" providerId="ADAL" clId="{11D69150-C682-436F-947A-762E4BD8C1B8}" dt="2024-02-05T14:03:04.263" v="405" actId="26606"/>
          <ac:spMkLst>
            <pc:docMk/>
            <pc:sldMk cId="2098387464" sldId="369"/>
            <ac:spMk id="93" creationId="{53CF6D67-C5A8-4ADD-9E8E-1E38CA1D3166}"/>
          </ac:spMkLst>
        </pc:spChg>
        <pc:spChg chg="add del">
          <ac:chgData name="Gregoire Falq" userId="39ed5f39-bc8a-4c6a-93ad-3425e6033efe" providerId="ADAL" clId="{11D69150-C682-436F-947A-762E4BD8C1B8}" dt="2024-02-05T14:03:04.263" v="405" actId="26606"/>
          <ac:spMkLst>
            <pc:docMk/>
            <pc:sldMk cId="2098387464" sldId="369"/>
            <ac:spMk id="94" creationId="{86909FA0-B515-4681-B7A8-FA281D133B94}"/>
          </ac:spMkLst>
        </pc:spChg>
        <pc:spChg chg="add del">
          <ac:chgData name="Gregoire Falq" userId="39ed5f39-bc8a-4c6a-93ad-3425e6033efe" providerId="ADAL" clId="{11D69150-C682-436F-947A-762E4BD8C1B8}" dt="2024-02-05T14:03:04.263" v="405" actId="26606"/>
          <ac:spMkLst>
            <pc:docMk/>
            <pc:sldMk cId="2098387464" sldId="369"/>
            <ac:spMk id="95" creationId="{21C9FE86-FCC3-4A31-AA1C-C882262B7FE7}"/>
          </ac:spMkLst>
        </pc:spChg>
        <pc:spChg chg="add del">
          <ac:chgData name="Gregoire Falq" userId="39ed5f39-bc8a-4c6a-93ad-3425e6033efe" providerId="ADAL" clId="{11D69150-C682-436F-947A-762E4BD8C1B8}" dt="2024-02-05T14:03:04.263" v="405" actId="26606"/>
          <ac:spMkLst>
            <pc:docMk/>
            <pc:sldMk cId="2098387464" sldId="369"/>
            <ac:spMk id="96" creationId="{7D96243B-ECED-4B71-8E06-AE9A285EAD20}"/>
          </ac:spMkLst>
        </pc:spChg>
        <pc:spChg chg="add del">
          <ac:chgData name="Gregoire Falq" userId="39ed5f39-bc8a-4c6a-93ad-3425e6033efe" providerId="ADAL" clId="{11D69150-C682-436F-947A-762E4BD8C1B8}" dt="2024-02-05T14:03:04.263" v="405" actId="26606"/>
          <ac:spMkLst>
            <pc:docMk/>
            <pc:sldMk cId="2098387464" sldId="369"/>
            <ac:spMk id="97" creationId="{A09989E4-EFDC-4A90-A633-E0525FB4139E}"/>
          </ac:spMkLst>
        </pc:spChg>
        <pc:spChg chg="add del">
          <ac:chgData name="Gregoire Falq" userId="39ed5f39-bc8a-4c6a-93ad-3425e6033efe" providerId="ADAL" clId="{11D69150-C682-436F-947A-762E4BD8C1B8}" dt="2024-02-05T14:03:05.511" v="407" actId="26606"/>
          <ac:spMkLst>
            <pc:docMk/>
            <pc:sldMk cId="2098387464" sldId="369"/>
            <ac:spMk id="99" creationId="{09588DA8-065E-4F6F-8EFD-43104AB2E0CF}"/>
          </ac:spMkLst>
        </pc:spChg>
        <pc:spChg chg="add del">
          <ac:chgData name="Gregoire Falq" userId="39ed5f39-bc8a-4c6a-93ad-3425e6033efe" providerId="ADAL" clId="{11D69150-C682-436F-947A-762E4BD8C1B8}" dt="2024-02-05T14:03:05.511" v="407" actId="26606"/>
          <ac:spMkLst>
            <pc:docMk/>
            <pc:sldMk cId="2098387464" sldId="369"/>
            <ac:spMk id="100" creationId="{C4285719-470E-454C-AF62-8323075F1F5B}"/>
          </ac:spMkLst>
        </pc:spChg>
        <pc:spChg chg="add del">
          <ac:chgData name="Gregoire Falq" userId="39ed5f39-bc8a-4c6a-93ad-3425e6033efe" providerId="ADAL" clId="{11D69150-C682-436F-947A-762E4BD8C1B8}" dt="2024-02-05T14:03:05.511" v="407" actId="26606"/>
          <ac:spMkLst>
            <pc:docMk/>
            <pc:sldMk cId="2098387464" sldId="369"/>
            <ac:spMk id="101" creationId="{CD9FE4EF-C4D8-49A0-B2FF-81D8DB7D8A24}"/>
          </ac:spMkLst>
        </pc:spChg>
        <pc:spChg chg="add del">
          <ac:chgData name="Gregoire Falq" userId="39ed5f39-bc8a-4c6a-93ad-3425e6033efe" providerId="ADAL" clId="{11D69150-C682-436F-947A-762E4BD8C1B8}" dt="2024-02-05T14:03:05.511" v="407" actId="26606"/>
          <ac:spMkLst>
            <pc:docMk/>
            <pc:sldMk cId="2098387464" sldId="369"/>
            <ac:spMk id="102" creationId="{4300840D-0A0B-4512-BACA-B439D5B9C57C}"/>
          </ac:spMkLst>
        </pc:spChg>
        <pc:spChg chg="add del">
          <ac:chgData name="Gregoire Falq" userId="39ed5f39-bc8a-4c6a-93ad-3425e6033efe" providerId="ADAL" clId="{11D69150-C682-436F-947A-762E4BD8C1B8}" dt="2024-02-05T14:03:05.511" v="407" actId="26606"/>
          <ac:spMkLst>
            <pc:docMk/>
            <pc:sldMk cId="2098387464" sldId="369"/>
            <ac:spMk id="103" creationId="{D2B78728-A580-49A7-84F9-6EF6F583ADE0}"/>
          </ac:spMkLst>
        </pc:spChg>
        <pc:spChg chg="add del">
          <ac:chgData name="Gregoire Falq" userId="39ed5f39-bc8a-4c6a-93ad-3425e6033efe" providerId="ADAL" clId="{11D69150-C682-436F-947A-762E4BD8C1B8}" dt="2024-02-05T14:03:05.511" v="407" actId="26606"/>
          <ac:spMkLst>
            <pc:docMk/>
            <pc:sldMk cId="2098387464" sldId="369"/>
            <ac:spMk id="104" creationId="{38FAA1A1-D861-433F-88FA-1E9D6FD31D11}"/>
          </ac:spMkLst>
        </pc:spChg>
        <pc:spChg chg="add del">
          <ac:chgData name="Gregoire Falq" userId="39ed5f39-bc8a-4c6a-93ad-3425e6033efe" providerId="ADAL" clId="{11D69150-C682-436F-947A-762E4BD8C1B8}" dt="2024-02-05T14:03:05.511" v="407" actId="26606"/>
          <ac:spMkLst>
            <pc:docMk/>
            <pc:sldMk cId="2098387464" sldId="369"/>
            <ac:spMk id="105" creationId="{8D71EDA1-87BF-4D5D-AB79-F346FD19278A}"/>
          </ac:spMkLst>
        </pc:spChg>
        <pc:spChg chg="add del">
          <ac:chgData name="Gregoire Falq" userId="39ed5f39-bc8a-4c6a-93ad-3425e6033efe" providerId="ADAL" clId="{11D69150-C682-436F-947A-762E4BD8C1B8}" dt="2024-02-05T14:03:48.756" v="440" actId="26606"/>
          <ac:spMkLst>
            <pc:docMk/>
            <pc:sldMk cId="2098387464" sldId="369"/>
            <ac:spMk id="107" creationId="{DEE2AD96-B495-4E06-9291-B71706F728CB}"/>
          </ac:spMkLst>
        </pc:spChg>
        <pc:spChg chg="add del">
          <ac:chgData name="Gregoire Falq" userId="39ed5f39-bc8a-4c6a-93ad-3425e6033efe" providerId="ADAL" clId="{11D69150-C682-436F-947A-762E4BD8C1B8}" dt="2024-02-05T14:03:48.756" v="440" actId="26606"/>
          <ac:spMkLst>
            <pc:docMk/>
            <pc:sldMk cId="2098387464" sldId="369"/>
            <ac:spMk id="108" creationId="{53CF6D67-C5A8-4ADD-9E8E-1E38CA1D3166}"/>
          </ac:spMkLst>
        </pc:spChg>
        <pc:spChg chg="add del">
          <ac:chgData name="Gregoire Falq" userId="39ed5f39-bc8a-4c6a-93ad-3425e6033efe" providerId="ADAL" clId="{11D69150-C682-436F-947A-762E4BD8C1B8}" dt="2024-02-05T14:03:48.756" v="440" actId="26606"/>
          <ac:spMkLst>
            <pc:docMk/>
            <pc:sldMk cId="2098387464" sldId="369"/>
            <ac:spMk id="109" creationId="{86909FA0-B515-4681-B7A8-FA281D133B94}"/>
          </ac:spMkLst>
        </pc:spChg>
        <pc:spChg chg="add del">
          <ac:chgData name="Gregoire Falq" userId="39ed5f39-bc8a-4c6a-93ad-3425e6033efe" providerId="ADAL" clId="{11D69150-C682-436F-947A-762E4BD8C1B8}" dt="2024-02-05T14:03:48.756" v="440" actId="26606"/>
          <ac:spMkLst>
            <pc:docMk/>
            <pc:sldMk cId="2098387464" sldId="369"/>
            <ac:spMk id="110" creationId="{21C9FE86-FCC3-4A31-AA1C-C882262B7FE7}"/>
          </ac:spMkLst>
        </pc:spChg>
        <pc:spChg chg="add del">
          <ac:chgData name="Gregoire Falq" userId="39ed5f39-bc8a-4c6a-93ad-3425e6033efe" providerId="ADAL" clId="{11D69150-C682-436F-947A-762E4BD8C1B8}" dt="2024-02-05T14:03:48.756" v="440" actId="26606"/>
          <ac:spMkLst>
            <pc:docMk/>
            <pc:sldMk cId="2098387464" sldId="369"/>
            <ac:spMk id="111" creationId="{7D96243B-ECED-4B71-8E06-AE9A285EAD20}"/>
          </ac:spMkLst>
        </pc:spChg>
        <pc:spChg chg="add del">
          <ac:chgData name="Gregoire Falq" userId="39ed5f39-bc8a-4c6a-93ad-3425e6033efe" providerId="ADAL" clId="{11D69150-C682-436F-947A-762E4BD8C1B8}" dt="2024-02-05T14:03:48.756" v="440" actId="26606"/>
          <ac:spMkLst>
            <pc:docMk/>
            <pc:sldMk cId="2098387464" sldId="369"/>
            <ac:spMk id="112" creationId="{A09989E4-EFDC-4A90-A633-E0525FB4139E}"/>
          </ac:spMkLst>
        </pc:spChg>
        <pc:spChg chg="add del">
          <ac:chgData name="Gregoire Falq" userId="39ed5f39-bc8a-4c6a-93ad-3425e6033efe" providerId="ADAL" clId="{11D69150-C682-436F-947A-762E4BD8C1B8}" dt="2024-02-05T14:03:41.731" v="435" actId="26606"/>
          <ac:spMkLst>
            <pc:docMk/>
            <pc:sldMk cId="2098387464" sldId="369"/>
            <ac:spMk id="117" creationId="{09588DA8-065E-4F6F-8EFD-43104AB2E0CF}"/>
          </ac:spMkLst>
        </pc:spChg>
        <pc:spChg chg="add del">
          <ac:chgData name="Gregoire Falq" userId="39ed5f39-bc8a-4c6a-93ad-3425e6033efe" providerId="ADAL" clId="{11D69150-C682-436F-947A-762E4BD8C1B8}" dt="2024-02-05T14:03:41.731" v="435" actId="26606"/>
          <ac:spMkLst>
            <pc:docMk/>
            <pc:sldMk cId="2098387464" sldId="369"/>
            <ac:spMk id="119" creationId="{C4285719-470E-454C-AF62-8323075F1F5B}"/>
          </ac:spMkLst>
        </pc:spChg>
        <pc:spChg chg="add del">
          <ac:chgData name="Gregoire Falq" userId="39ed5f39-bc8a-4c6a-93ad-3425e6033efe" providerId="ADAL" clId="{11D69150-C682-436F-947A-762E4BD8C1B8}" dt="2024-02-05T14:03:41.731" v="435" actId="26606"/>
          <ac:spMkLst>
            <pc:docMk/>
            <pc:sldMk cId="2098387464" sldId="369"/>
            <ac:spMk id="121" creationId="{CD9FE4EF-C4D8-49A0-B2FF-81D8DB7D8A24}"/>
          </ac:spMkLst>
        </pc:spChg>
        <pc:spChg chg="add del">
          <ac:chgData name="Gregoire Falq" userId="39ed5f39-bc8a-4c6a-93ad-3425e6033efe" providerId="ADAL" clId="{11D69150-C682-436F-947A-762E4BD8C1B8}" dt="2024-02-05T14:03:41.731" v="435" actId="26606"/>
          <ac:spMkLst>
            <pc:docMk/>
            <pc:sldMk cId="2098387464" sldId="369"/>
            <ac:spMk id="123" creationId="{4300840D-0A0B-4512-BACA-B439D5B9C57C}"/>
          </ac:spMkLst>
        </pc:spChg>
        <pc:spChg chg="add del">
          <ac:chgData name="Gregoire Falq" userId="39ed5f39-bc8a-4c6a-93ad-3425e6033efe" providerId="ADAL" clId="{11D69150-C682-436F-947A-762E4BD8C1B8}" dt="2024-02-05T14:03:41.731" v="435" actId="26606"/>
          <ac:spMkLst>
            <pc:docMk/>
            <pc:sldMk cId="2098387464" sldId="369"/>
            <ac:spMk id="125" creationId="{D2B78728-A580-49A7-84F9-6EF6F583ADE0}"/>
          </ac:spMkLst>
        </pc:spChg>
        <pc:spChg chg="add del">
          <ac:chgData name="Gregoire Falq" userId="39ed5f39-bc8a-4c6a-93ad-3425e6033efe" providerId="ADAL" clId="{11D69150-C682-436F-947A-762E4BD8C1B8}" dt="2024-02-05T14:03:41.731" v="435" actId="26606"/>
          <ac:spMkLst>
            <pc:docMk/>
            <pc:sldMk cId="2098387464" sldId="369"/>
            <ac:spMk id="127" creationId="{38FAA1A1-D861-433F-88FA-1E9D6FD31D11}"/>
          </ac:spMkLst>
        </pc:spChg>
        <pc:spChg chg="add del">
          <ac:chgData name="Gregoire Falq" userId="39ed5f39-bc8a-4c6a-93ad-3425e6033efe" providerId="ADAL" clId="{11D69150-C682-436F-947A-762E4BD8C1B8}" dt="2024-02-05T14:03:41.731" v="435" actId="26606"/>
          <ac:spMkLst>
            <pc:docMk/>
            <pc:sldMk cId="2098387464" sldId="369"/>
            <ac:spMk id="129" creationId="{8D71EDA1-87BF-4D5D-AB79-F346FD19278A}"/>
          </ac:spMkLst>
        </pc:spChg>
        <pc:spChg chg="add del">
          <ac:chgData name="Gregoire Falq" userId="39ed5f39-bc8a-4c6a-93ad-3425e6033efe" providerId="ADAL" clId="{11D69150-C682-436F-947A-762E4BD8C1B8}" dt="2024-02-05T14:03:46.337" v="437" actId="26606"/>
          <ac:spMkLst>
            <pc:docMk/>
            <pc:sldMk cId="2098387464" sldId="369"/>
            <ac:spMk id="131" creationId="{DEE2AD96-B495-4E06-9291-B71706F728CB}"/>
          </ac:spMkLst>
        </pc:spChg>
        <pc:spChg chg="add del">
          <ac:chgData name="Gregoire Falq" userId="39ed5f39-bc8a-4c6a-93ad-3425e6033efe" providerId="ADAL" clId="{11D69150-C682-436F-947A-762E4BD8C1B8}" dt="2024-02-05T14:03:46.337" v="437" actId="26606"/>
          <ac:spMkLst>
            <pc:docMk/>
            <pc:sldMk cId="2098387464" sldId="369"/>
            <ac:spMk id="132" creationId="{53CF6D67-C5A8-4ADD-9E8E-1E38CA1D3166}"/>
          </ac:spMkLst>
        </pc:spChg>
        <pc:spChg chg="add del">
          <ac:chgData name="Gregoire Falq" userId="39ed5f39-bc8a-4c6a-93ad-3425e6033efe" providerId="ADAL" clId="{11D69150-C682-436F-947A-762E4BD8C1B8}" dt="2024-02-05T14:03:46.337" v="437" actId="26606"/>
          <ac:spMkLst>
            <pc:docMk/>
            <pc:sldMk cId="2098387464" sldId="369"/>
            <ac:spMk id="133" creationId="{86909FA0-B515-4681-B7A8-FA281D133B94}"/>
          </ac:spMkLst>
        </pc:spChg>
        <pc:spChg chg="add del">
          <ac:chgData name="Gregoire Falq" userId="39ed5f39-bc8a-4c6a-93ad-3425e6033efe" providerId="ADAL" clId="{11D69150-C682-436F-947A-762E4BD8C1B8}" dt="2024-02-05T14:03:46.337" v="437" actId="26606"/>
          <ac:spMkLst>
            <pc:docMk/>
            <pc:sldMk cId="2098387464" sldId="369"/>
            <ac:spMk id="134" creationId="{21C9FE86-FCC3-4A31-AA1C-C882262B7FE7}"/>
          </ac:spMkLst>
        </pc:spChg>
        <pc:spChg chg="add del">
          <ac:chgData name="Gregoire Falq" userId="39ed5f39-bc8a-4c6a-93ad-3425e6033efe" providerId="ADAL" clId="{11D69150-C682-436F-947A-762E4BD8C1B8}" dt="2024-02-05T14:03:46.337" v="437" actId="26606"/>
          <ac:spMkLst>
            <pc:docMk/>
            <pc:sldMk cId="2098387464" sldId="369"/>
            <ac:spMk id="135" creationId="{7D96243B-ECED-4B71-8E06-AE9A285EAD20}"/>
          </ac:spMkLst>
        </pc:spChg>
        <pc:spChg chg="add del">
          <ac:chgData name="Gregoire Falq" userId="39ed5f39-bc8a-4c6a-93ad-3425e6033efe" providerId="ADAL" clId="{11D69150-C682-436F-947A-762E4BD8C1B8}" dt="2024-02-05T14:03:46.337" v="437" actId="26606"/>
          <ac:spMkLst>
            <pc:docMk/>
            <pc:sldMk cId="2098387464" sldId="369"/>
            <ac:spMk id="136" creationId="{A09989E4-EFDC-4A90-A633-E0525FB4139E}"/>
          </ac:spMkLst>
        </pc:spChg>
        <pc:spChg chg="add del">
          <ac:chgData name="Gregoire Falq" userId="39ed5f39-bc8a-4c6a-93ad-3425e6033efe" providerId="ADAL" clId="{11D69150-C682-436F-947A-762E4BD8C1B8}" dt="2024-02-05T14:03:48.743" v="439" actId="26606"/>
          <ac:spMkLst>
            <pc:docMk/>
            <pc:sldMk cId="2098387464" sldId="369"/>
            <ac:spMk id="138" creationId="{09588DA8-065E-4F6F-8EFD-43104AB2E0CF}"/>
          </ac:spMkLst>
        </pc:spChg>
        <pc:spChg chg="add del">
          <ac:chgData name="Gregoire Falq" userId="39ed5f39-bc8a-4c6a-93ad-3425e6033efe" providerId="ADAL" clId="{11D69150-C682-436F-947A-762E4BD8C1B8}" dt="2024-02-05T14:03:48.743" v="439" actId="26606"/>
          <ac:spMkLst>
            <pc:docMk/>
            <pc:sldMk cId="2098387464" sldId="369"/>
            <ac:spMk id="139" creationId="{C4285719-470E-454C-AF62-8323075F1F5B}"/>
          </ac:spMkLst>
        </pc:spChg>
        <pc:spChg chg="add del">
          <ac:chgData name="Gregoire Falq" userId="39ed5f39-bc8a-4c6a-93ad-3425e6033efe" providerId="ADAL" clId="{11D69150-C682-436F-947A-762E4BD8C1B8}" dt="2024-02-05T14:03:48.743" v="439" actId="26606"/>
          <ac:spMkLst>
            <pc:docMk/>
            <pc:sldMk cId="2098387464" sldId="369"/>
            <ac:spMk id="140" creationId="{CD9FE4EF-C4D8-49A0-B2FF-81D8DB7D8A24}"/>
          </ac:spMkLst>
        </pc:spChg>
        <pc:spChg chg="add del">
          <ac:chgData name="Gregoire Falq" userId="39ed5f39-bc8a-4c6a-93ad-3425e6033efe" providerId="ADAL" clId="{11D69150-C682-436F-947A-762E4BD8C1B8}" dt="2024-02-05T14:03:48.743" v="439" actId="26606"/>
          <ac:spMkLst>
            <pc:docMk/>
            <pc:sldMk cId="2098387464" sldId="369"/>
            <ac:spMk id="141" creationId="{4300840D-0A0B-4512-BACA-B439D5B9C57C}"/>
          </ac:spMkLst>
        </pc:spChg>
        <pc:spChg chg="add del">
          <ac:chgData name="Gregoire Falq" userId="39ed5f39-bc8a-4c6a-93ad-3425e6033efe" providerId="ADAL" clId="{11D69150-C682-436F-947A-762E4BD8C1B8}" dt="2024-02-05T14:03:48.743" v="439" actId="26606"/>
          <ac:spMkLst>
            <pc:docMk/>
            <pc:sldMk cId="2098387464" sldId="369"/>
            <ac:spMk id="142" creationId="{D2B78728-A580-49A7-84F9-6EF6F583ADE0}"/>
          </ac:spMkLst>
        </pc:spChg>
        <pc:spChg chg="add del">
          <ac:chgData name="Gregoire Falq" userId="39ed5f39-bc8a-4c6a-93ad-3425e6033efe" providerId="ADAL" clId="{11D69150-C682-436F-947A-762E4BD8C1B8}" dt="2024-02-05T14:03:48.743" v="439" actId="26606"/>
          <ac:spMkLst>
            <pc:docMk/>
            <pc:sldMk cId="2098387464" sldId="369"/>
            <ac:spMk id="143" creationId="{38FAA1A1-D861-433F-88FA-1E9D6FD31D11}"/>
          </ac:spMkLst>
        </pc:spChg>
        <pc:spChg chg="add del">
          <ac:chgData name="Gregoire Falq" userId="39ed5f39-bc8a-4c6a-93ad-3425e6033efe" providerId="ADAL" clId="{11D69150-C682-436F-947A-762E4BD8C1B8}" dt="2024-02-05T14:03:48.743" v="439" actId="26606"/>
          <ac:spMkLst>
            <pc:docMk/>
            <pc:sldMk cId="2098387464" sldId="369"/>
            <ac:spMk id="144" creationId="{8D71EDA1-87BF-4D5D-AB79-F346FD19278A}"/>
          </ac:spMkLst>
        </pc:spChg>
        <pc:spChg chg="add del">
          <ac:chgData name="Gregoire Falq" userId="39ed5f39-bc8a-4c6a-93ad-3425e6033efe" providerId="ADAL" clId="{11D69150-C682-436F-947A-762E4BD8C1B8}" dt="2024-02-05T14:38:44.318" v="453" actId="26606"/>
          <ac:spMkLst>
            <pc:docMk/>
            <pc:sldMk cId="2098387464" sldId="369"/>
            <ac:spMk id="146" creationId="{DEE2AD96-B495-4E06-9291-B71706F728CB}"/>
          </ac:spMkLst>
        </pc:spChg>
        <pc:spChg chg="add del">
          <ac:chgData name="Gregoire Falq" userId="39ed5f39-bc8a-4c6a-93ad-3425e6033efe" providerId="ADAL" clId="{11D69150-C682-436F-947A-762E4BD8C1B8}" dt="2024-02-05T14:38:44.318" v="453" actId="26606"/>
          <ac:spMkLst>
            <pc:docMk/>
            <pc:sldMk cId="2098387464" sldId="369"/>
            <ac:spMk id="147" creationId="{53CF6D67-C5A8-4ADD-9E8E-1E38CA1D3166}"/>
          </ac:spMkLst>
        </pc:spChg>
        <pc:spChg chg="add del">
          <ac:chgData name="Gregoire Falq" userId="39ed5f39-bc8a-4c6a-93ad-3425e6033efe" providerId="ADAL" clId="{11D69150-C682-436F-947A-762E4BD8C1B8}" dt="2024-02-05T14:38:44.318" v="453" actId="26606"/>
          <ac:spMkLst>
            <pc:docMk/>
            <pc:sldMk cId="2098387464" sldId="369"/>
            <ac:spMk id="148" creationId="{86909FA0-B515-4681-B7A8-FA281D133B94}"/>
          </ac:spMkLst>
        </pc:spChg>
        <pc:spChg chg="add del">
          <ac:chgData name="Gregoire Falq" userId="39ed5f39-bc8a-4c6a-93ad-3425e6033efe" providerId="ADAL" clId="{11D69150-C682-436F-947A-762E4BD8C1B8}" dt="2024-02-05T14:38:44.318" v="453" actId="26606"/>
          <ac:spMkLst>
            <pc:docMk/>
            <pc:sldMk cId="2098387464" sldId="369"/>
            <ac:spMk id="149" creationId="{21C9FE86-FCC3-4A31-AA1C-C882262B7FE7}"/>
          </ac:spMkLst>
        </pc:spChg>
        <pc:spChg chg="add del">
          <ac:chgData name="Gregoire Falq" userId="39ed5f39-bc8a-4c6a-93ad-3425e6033efe" providerId="ADAL" clId="{11D69150-C682-436F-947A-762E4BD8C1B8}" dt="2024-02-05T14:38:44.318" v="453" actId="26606"/>
          <ac:spMkLst>
            <pc:docMk/>
            <pc:sldMk cId="2098387464" sldId="369"/>
            <ac:spMk id="150" creationId="{7D96243B-ECED-4B71-8E06-AE9A285EAD20}"/>
          </ac:spMkLst>
        </pc:spChg>
        <pc:spChg chg="add del">
          <ac:chgData name="Gregoire Falq" userId="39ed5f39-bc8a-4c6a-93ad-3425e6033efe" providerId="ADAL" clId="{11D69150-C682-436F-947A-762E4BD8C1B8}" dt="2024-02-05T14:38:44.318" v="453" actId="26606"/>
          <ac:spMkLst>
            <pc:docMk/>
            <pc:sldMk cId="2098387464" sldId="369"/>
            <ac:spMk id="151" creationId="{A09989E4-EFDC-4A90-A633-E0525FB4139E}"/>
          </ac:spMkLst>
        </pc:spChg>
        <pc:spChg chg="add del">
          <ac:chgData name="Gregoire Falq" userId="39ed5f39-bc8a-4c6a-93ad-3425e6033efe" providerId="ADAL" clId="{11D69150-C682-436F-947A-762E4BD8C1B8}" dt="2024-02-05T14:39:00.864" v="457" actId="26606"/>
          <ac:spMkLst>
            <pc:docMk/>
            <pc:sldMk cId="2098387464" sldId="369"/>
            <ac:spMk id="156" creationId="{76906711-0AFB-47DD-A4B6-4E94B38B8C91}"/>
          </ac:spMkLst>
        </pc:spChg>
        <pc:spChg chg="add del">
          <ac:chgData name="Gregoire Falq" userId="39ed5f39-bc8a-4c6a-93ad-3425e6033efe" providerId="ADAL" clId="{11D69150-C682-436F-947A-762E4BD8C1B8}" dt="2024-02-05T14:39:00.864" v="457" actId="26606"/>
          <ac:spMkLst>
            <pc:docMk/>
            <pc:sldMk cId="2098387464" sldId="369"/>
            <ac:spMk id="158" creationId="{AA91F649-894C-41F6-A21D-3D1AC558E934}"/>
          </ac:spMkLst>
        </pc:spChg>
        <pc:spChg chg="add del">
          <ac:chgData name="Gregoire Falq" userId="39ed5f39-bc8a-4c6a-93ad-3425e6033efe" providerId="ADAL" clId="{11D69150-C682-436F-947A-762E4BD8C1B8}" dt="2024-02-05T14:39:00.864" v="457" actId="26606"/>
          <ac:spMkLst>
            <pc:docMk/>
            <pc:sldMk cId="2098387464" sldId="369"/>
            <ac:spMk id="160" creationId="{56037404-66BD-46B5-9323-1B531319671A}"/>
          </ac:spMkLst>
        </pc:spChg>
        <pc:spChg chg="add del">
          <ac:chgData name="Gregoire Falq" userId="39ed5f39-bc8a-4c6a-93ad-3425e6033efe" providerId="ADAL" clId="{11D69150-C682-436F-947A-762E4BD8C1B8}" dt="2024-02-05T15:24:41.076" v="734" actId="26606"/>
          <ac:spMkLst>
            <pc:docMk/>
            <pc:sldMk cId="2098387464" sldId="369"/>
            <ac:spMk id="165" creationId="{A8384FB5-9ADC-4DDC-881B-597D56F5B15D}"/>
          </ac:spMkLst>
        </pc:spChg>
        <pc:spChg chg="add del">
          <ac:chgData name="Gregoire Falq" userId="39ed5f39-bc8a-4c6a-93ad-3425e6033efe" providerId="ADAL" clId="{11D69150-C682-436F-947A-762E4BD8C1B8}" dt="2024-02-05T15:24:41.076" v="734" actId="26606"/>
          <ac:spMkLst>
            <pc:docMk/>
            <pc:sldMk cId="2098387464" sldId="369"/>
            <ac:spMk id="167" creationId="{1199E1B1-A8C0-4FE8-A5A8-1CB41D69F857}"/>
          </ac:spMkLst>
        </pc:spChg>
        <pc:spChg chg="add del">
          <ac:chgData name="Gregoire Falq" userId="39ed5f39-bc8a-4c6a-93ad-3425e6033efe" providerId="ADAL" clId="{11D69150-C682-436F-947A-762E4BD8C1B8}" dt="2024-02-05T15:24:41.076" v="734" actId="26606"/>
          <ac:spMkLst>
            <pc:docMk/>
            <pc:sldMk cId="2098387464" sldId="369"/>
            <ac:spMk id="169" creationId="{84A8DE83-DE75-4B41-9DB4-A7EC0B0DEC0B}"/>
          </ac:spMkLst>
        </pc:spChg>
        <pc:spChg chg="add del">
          <ac:chgData name="Gregoire Falq" userId="39ed5f39-bc8a-4c6a-93ad-3425e6033efe" providerId="ADAL" clId="{11D69150-C682-436F-947A-762E4BD8C1B8}" dt="2024-02-05T15:24:41.076" v="734" actId="26606"/>
          <ac:spMkLst>
            <pc:docMk/>
            <pc:sldMk cId="2098387464" sldId="369"/>
            <ac:spMk id="171" creationId="{A7009A0A-BEF5-4EAC-AF15-E4F9F002E239}"/>
          </ac:spMkLst>
        </pc:spChg>
        <pc:spChg chg="add del">
          <ac:chgData name="Gregoire Falq" userId="39ed5f39-bc8a-4c6a-93ad-3425e6033efe" providerId="ADAL" clId="{11D69150-C682-436F-947A-762E4BD8C1B8}" dt="2024-02-05T15:24:41.076" v="734" actId="26606"/>
          <ac:spMkLst>
            <pc:docMk/>
            <pc:sldMk cId="2098387464" sldId="369"/>
            <ac:spMk id="176" creationId="{A8384FB5-9ADC-4DDC-881B-597D56F5B15D}"/>
          </ac:spMkLst>
        </pc:spChg>
        <pc:spChg chg="add del">
          <ac:chgData name="Gregoire Falq" userId="39ed5f39-bc8a-4c6a-93ad-3425e6033efe" providerId="ADAL" clId="{11D69150-C682-436F-947A-762E4BD8C1B8}" dt="2024-02-05T15:24:41.076" v="734" actId="26606"/>
          <ac:spMkLst>
            <pc:docMk/>
            <pc:sldMk cId="2098387464" sldId="369"/>
            <ac:spMk id="178" creationId="{1199E1B1-A8C0-4FE8-A5A8-1CB41D69F857}"/>
          </ac:spMkLst>
        </pc:spChg>
        <pc:spChg chg="add del">
          <ac:chgData name="Gregoire Falq" userId="39ed5f39-bc8a-4c6a-93ad-3425e6033efe" providerId="ADAL" clId="{11D69150-C682-436F-947A-762E4BD8C1B8}" dt="2024-02-05T15:24:41.076" v="734" actId="26606"/>
          <ac:spMkLst>
            <pc:docMk/>
            <pc:sldMk cId="2098387464" sldId="369"/>
            <ac:spMk id="180" creationId="{84A8DE83-DE75-4B41-9DB4-A7EC0B0DEC0B}"/>
          </ac:spMkLst>
        </pc:spChg>
        <pc:spChg chg="add del">
          <ac:chgData name="Gregoire Falq" userId="39ed5f39-bc8a-4c6a-93ad-3425e6033efe" providerId="ADAL" clId="{11D69150-C682-436F-947A-762E4BD8C1B8}" dt="2024-02-05T15:24:41.076" v="734" actId="26606"/>
          <ac:spMkLst>
            <pc:docMk/>
            <pc:sldMk cId="2098387464" sldId="369"/>
            <ac:spMk id="182" creationId="{A7009A0A-BEF5-4EAC-AF15-E4F9F002E239}"/>
          </ac:spMkLst>
        </pc:spChg>
        <pc:grpChg chg="add del">
          <ac:chgData name="Gregoire Falq" userId="39ed5f39-bc8a-4c6a-93ad-3425e6033efe" providerId="ADAL" clId="{11D69150-C682-436F-947A-762E4BD8C1B8}" dt="2024-02-05T13:39:23.095" v="230" actId="26606"/>
          <ac:grpSpMkLst>
            <pc:docMk/>
            <pc:sldMk cId="2098387464" sldId="369"/>
            <ac:grpSpMk id="21" creationId="{25EE5136-01F1-466C-962D-BA9B4C6757AA}"/>
          </ac:grpSpMkLst>
        </pc:grpChg>
        <pc:grpChg chg="add del">
          <ac:chgData name="Gregoire Falq" userId="39ed5f39-bc8a-4c6a-93ad-3425e6033efe" providerId="ADAL" clId="{11D69150-C682-436F-947A-762E4BD8C1B8}" dt="2024-02-05T13:39:40.575" v="238" actId="26606"/>
          <ac:grpSpMkLst>
            <pc:docMk/>
            <pc:sldMk cId="2098387464" sldId="369"/>
            <ac:grpSpMk id="41" creationId="{25EE5136-01F1-466C-962D-BA9B4C6757AA}"/>
          </ac:grpSpMkLst>
        </pc:grpChg>
        <pc:grpChg chg="add del">
          <ac:chgData name="Gregoire Falq" userId="39ed5f39-bc8a-4c6a-93ad-3425e6033efe" providerId="ADAL" clId="{11D69150-C682-436F-947A-762E4BD8C1B8}" dt="2024-02-05T13:42:02.225" v="247" actId="26606"/>
          <ac:grpSpMkLst>
            <pc:docMk/>
            <pc:sldMk cId="2098387464" sldId="369"/>
            <ac:grpSpMk id="52" creationId="{25EE5136-01F1-466C-962D-BA9B4C6757AA}"/>
          </ac:grpSpMkLst>
        </pc:grpChg>
        <pc:graphicFrameChg chg="add del">
          <ac:chgData name="Gregoire Falq" userId="39ed5f39-bc8a-4c6a-93ad-3425e6033efe" providerId="ADAL" clId="{11D69150-C682-436F-947A-762E4BD8C1B8}" dt="2024-02-05T13:39:28.148" v="232" actId="26606"/>
          <ac:graphicFrameMkLst>
            <pc:docMk/>
            <pc:sldMk cId="2098387464" sldId="369"/>
            <ac:graphicFrameMk id="12" creationId="{C66A46AB-CE66-5F56-F120-C0F9A4F48690}"/>
          </ac:graphicFrameMkLst>
        </pc:graphicFrameChg>
        <pc:picChg chg="add del mod">
          <ac:chgData name="Gregoire Falq" userId="39ed5f39-bc8a-4c6a-93ad-3425e6033efe" providerId="ADAL" clId="{11D69150-C682-436F-947A-762E4BD8C1B8}" dt="2024-02-07T08:30:25.015" v="1345" actId="478"/>
          <ac:picMkLst>
            <pc:docMk/>
            <pc:sldMk cId="2098387464" sldId="369"/>
            <ac:picMk id="4" creationId="{034A8ECB-3DE6-31C2-F6B9-FB16680987C7}"/>
          </ac:picMkLst>
        </pc:picChg>
        <pc:picChg chg="del">
          <ac:chgData name="Gregoire Falq" userId="39ed5f39-bc8a-4c6a-93ad-3425e6033efe" providerId="ADAL" clId="{11D69150-C682-436F-947A-762E4BD8C1B8}" dt="2024-02-05T13:38:28.429" v="219" actId="478"/>
          <ac:picMkLst>
            <pc:docMk/>
            <pc:sldMk cId="2098387464" sldId="369"/>
            <ac:picMk id="4" creationId="{84F6EEDF-A376-5CBF-6785-3334F2099E2C}"/>
          </ac:picMkLst>
        </pc:picChg>
        <pc:picChg chg="add del mod">
          <ac:chgData name="Gregoire Falq" userId="39ed5f39-bc8a-4c6a-93ad-3425e6033efe" providerId="ADAL" clId="{11D69150-C682-436F-947A-762E4BD8C1B8}" dt="2024-02-07T08:29:14.850" v="1338" actId="478"/>
          <ac:picMkLst>
            <pc:docMk/>
            <pc:sldMk cId="2098387464" sldId="369"/>
            <ac:picMk id="6" creationId="{51FAB776-A84E-7291-1B6B-8DD50AFFFD8D}"/>
          </ac:picMkLst>
        </pc:picChg>
        <pc:picChg chg="add del mod">
          <ac:chgData name="Gregoire Falq" userId="39ed5f39-bc8a-4c6a-93ad-3425e6033efe" providerId="ADAL" clId="{11D69150-C682-436F-947A-762E4BD8C1B8}" dt="2024-02-05T13:42:08.609" v="249" actId="478"/>
          <ac:picMkLst>
            <pc:docMk/>
            <pc:sldMk cId="2098387464" sldId="369"/>
            <ac:picMk id="6" creationId="{CEADD460-FAA8-5CDD-EDBD-34A65475338C}"/>
          </ac:picMkLst>
        </pc:picChg>
        <pc:picChg chg="add mod">
          <ac:chgData name="Gregoire Falq" userId="39ed5f39-bc8a-4c6a-93ad-3425e6033efe" providerId="ADAL" clId="{11D69150-C682-436F-947A-762E4BD8C1B8}" dt="2024-02-07T08:30:47.785" v="1353" actId="1076"/>
          <ac:picMkLst>
            <pc:docMk/>
            <pc:sldMk cId="2098387464" sldId="369"/>
            <ac:picMk id="7" creationId="{DB1B9BA3-A435-F8ED-EBEA-08C1E8D66A91}"/>
          </ac:picMkLst>
        </pc:picChg>
        <pc:picChg chg="add del mod">
          <ac:chgData name="Gregoire Falq" userId="39ed5f39-bc8a-4c6a-93ad-3425e6033efe" providerId="ADAL" clId="{11D69150-C682-436F-947A-762E4BD8C1B8}" dt="2024-02-05T14:01:56.133" v="392" actId="21"/>
          <ac:picMkLst>
            <pc:docMk/>
            <pc:sldMk cId="2098387464" sldId="369"/>
            <ac:picMk id="9" creationId="{12E8CEB7-B0F4-CF07-58AF-BA7976B8DDA8}"/>
          </ac:picMkLst>
        </pc:picChg>
        <pc:picChg chg="add del">
          <ac:chgData name="Gregoire Falq" userId="39ed5f39-bc8a-4c6a-93ad-3425e6033efe" providerId="ADAL" clId="{11D69150-C682-436F-947A-762E4BD8C1B8}" dt="2024-02-05T13:39:23.095" v="230" actId="26606"/>
          <ac:picMkLst>
            <pc:docMk/>
            <pc:sldMk cId="2098387464" sldId="369"/>
            <ac:picMk id="14" creationId="{1409082B-C1C7-19F2-13D0-0C79369225DE}"/>
          </ac:picMkLst>
        </pc:picChg>
        <pc:picChg chg="add del mod">
          <ac:chgData name="Gregoire Falq" userId="39ed5f39-bc8a-4c6a-93ad-3425e6033efe" providerId="ADAL" clId="{11D69150-C682-436F-947A-762E4BD8C1B8}" dt="2024-02-05T14:38:27.183" v="449" actId="478"/>
          <ac:picMkLst>
            <pc:docMk/>
            <pc:sldMk cId="2098387464" sldId="369"/>
            <ac:picMk id="15" creationId="{47FAAB66-1E6A-3F4D-5569-C02C2B875E0C}"/>
          </ac:picMkLst>
        </pc:picChg>
        <pc:picChg chg="add del mod">
          <ac:chgData name="Gregoire Falq" userId="39ed5f39-bc8a-4c6a-93ad-3425e6033efe" providerId="ADAL" clId="{11D69150-C682-436F-947A-762E4BD8C1B8}" dt="2024-02-06T17:07:56.345" v="991" actId="478"/>
          <ac:picMkLst>
            <pc:docMk/>
            <pc:sldMk cId="2098387464" sldId="369"/>
            <ac:picMk id="29" creationId="{2C7AA10B-B26B-AC8A-D9CE-E8D5070D00A0}"/>
          </ac:picMkLst>
        </pc:picChg>
        <pc:picChg chg="add del">
          <ac:chgData name="Gregoire Falq" userId="39ed5f39-bc8a-4c6a-93ad-3425e6033efe" providerId="ADAL" clId="{11D69150-C682-436F-947A-762E4BD8C1B8}" dt="2024-02-05T13:39:28.987" v="234" actId="26606"/>
          <ac:picMkLst>
            <pc:docMk/>
            <pc:sldMk cId="2098387464" sldId="369"/>
            <ac:picMk id="30" creationId="{BDF847F6-A0A8-373E-C683-4B46B9EEEFCC}"/>
          </ac:picMkLst>
        </pc:picChg>
        <pc:picChg chg="add del">
          <ac:chgData name="Gregoire Falq" userId="39ed5f39-bc8a-4c6a-93ad-3425e6033efe" providerId="ADAL" clId="{11D69150-C682-436F-947A-762E4BD8C1B8}" dt="2024-02-05T13:39:35.431" v="236" actId="26606"/>
          <ac:picMkLst>
            <pc:docMk/>
            <pc:sldMk cId="2098387464" sldId="369"/>
            <ac:picMk id="35" creationId="{B90C20DF-FA1E-5D2F-2313-BE586075A784}"/>
          </ac:picMkLst>
        </pc:picChg>
        <pc:picChg chg="add del mod">
          <ac:chgData name="Gregoire Falq" userId="39ed5f39-bc8a-4c6a-93ad-3425e6033efe" providerId="ADAL" clId="{11D69150-C682-436F-947A-762E4BD8C1B8}" dt="2024-02-05T15:24:44.190" v="739" actId="22"/>
          <ac:picMkLst>
            <pc:docMk/>
            <pc:sldMk cId="2098387464" sldId="369"/>
            <ac:picMk id="37" creationId="{5B788349-B1A0-31C1-AFD8-BC9964D7F7A5}"/>
          </ac:picMkLst>
        </pc:picChg>
        <pc:picChg chg="add del">
          <ac:chgData name="Gregoire Falq" userId="39ed5f39-bc8a-4c6a-93ad-3425e6033efe" providerId="ADAL" clId="{11D69150-C682-436F-947A-762E4BD8C1B8}" dt="2024-02-05T13:39:40.575" v="238" actId="26606"/>
          <ac:picMkLst>
            <pc:docMk/>
            <pc:sldMk cId="2098387464" sldId="369"/>
            <ac:picMk id="42" creationId="{1409082B-C1C7-19F2-13D0-0C79369225DE}"/>
          </ac:picMkLst>
        </pc:picChg>
        <pc:picChg chg="add del">
          <ac:chgData name="Gregoire Falq" userId="39ed5f39-bc8a-4c6a-93ad-3425e6033efe" providerId="ADAL" clId="{11D69150-C682-436F-947A-762E4BD8C1B8}" dt="2024-02-05T13:41:49.234" v="240" actId="26606"/>
          <ac:picMkLst>
            <pc:docMk/>
            <pc:sldMk cId="2098387464" sldId="369"/>
            <ac:picMk id="45" creationId="{373F61ED-8FC1-6552-B70D-433B713E222F}"/>
          </ac:picMkLst>
        </pc:picChg>
        <pc:picChg chg="add del">
          <ac:chgData name="Gregoire Falq" userId="39ed5f39-bc8a-4c6a-93ad-3425e6033efe" providerId="ADAL" clId="{11D69150-C682-436F-947A-762E4BD8C1B8}" dt="2024-02-05T13:41:50.808" v="242" actId="478"/>
          <ac:picMkLst>
            <pc:docMk/>
            <pc:sldMk cId="2098387464" sldId="369"/>
            <ac:picMk id="53" creationId="{1409082B-C1C7-19F2-13D0-0C79369225DE}"/>
          </ac:picMkLst>
        </pc:picChg>
      </pc:sldChg>
      <pc:sldChg chg="addSp delSp modSp mod ord">
        <pc:chgData name="Gregoire Falq" userId="39ed5f39-bc8a-4c6a-93ad-3425e6033efe" providerId="ADAL" clId="{11D69150-C682-436F-947A-762E4BD8C1B8}" dt="2024-02-07T09:11:06.672" v="1395" actId="20577"/>
        <pc:sldMkLst>
          <pc:docMk/>
          <pc:sldMk cId="2975212269" sldId="370"/>
        </pc:sldMkLst>
        <pc:spChg chg="mod">
          <ac:chgData name="Gregoire Falq" userId="39ed5f39-bc8a-4c6a-93ad-3425e6033efe" providerId="ADAL" clId="{11D69150-C682-436F-947A-762E4BD8C1B8}" dt="2024-02-07T09:11:06.672" v="1395" actId="20577"/>
          <ac:spMkLst>
            <pc:docMk/>
            <pc:sldMk cId="2975212269" sldId="370"/>
            <ac:spMk id="2" creationId="{9CD0E808-6E25-54D9-C222-F7576463D193}"/>
          </ac:spMkLst>
        </pc:spChg>
        <pc:spChg chg="add del">
          <ac:chgData name="Gregoire Falq" userId="39ed5f39-bc8a-4c6a-93ad-3425e6033efe" providerId="ADAL" clId="{11D69150-C682-436F-947A-762E4BD8C1B8}" dt="2024-02-05T14:02:48.297" v="401" actId="26606"/>
          <ac:spMkLst>
            <pc:docMk/>
            <pc:sldMk cId="2975212269" sldId="370"/>
            <ac:spMk id="5" creationId="{ED8E54F9-849C-4865-8C5E-FD967B81D756}"/>
          </ac:spMkLst>
        </pc:spChg>
        <pc:spChg chg="add del">
          <ac:chgData name="Gregoire Falq" userId="39ed5f39-bc8a-4c6a-93ad-3425e6033efe" providerId="ADAL" clId="{11D69150-C682-436F-947A-762E4BD8C1B8}" dt="2024-02-05T14:02:48.297" v="401" actId="26606"/>
          <ac:spMkLst>
            <pc:docMk/>
            <pc:sldMk cId="2975212269" sldId="370"/>
            <ac:spMk id="6" creationId="{391AE6B3-1D2D-4C67-A4DB-888635B527AC}"/>
          </ac:spMkLst>
        </pc:spChg>
        <pc:spChg chg="add del">
          <ac:chgData name="Gregoire Falq" userId="39ed5f39-bc8a-4c6a-93ad-3425e6033efe" providerId="ADAL" clId="{11D69150-C682-436F-947A-762E4BD8C1B8}" dt="2024-02-05T14:02:48.297" v="401" actId="26606"/>
          <ac:spMkLst>
            <pc:docMk/>
            <pc:sldMk cId="2975212269" sldId="370"/>
            <ac:spMk id="8" creationId="{6D080EC2-42B5-4E04-BBF7-F0BC5CB7C997}"/>
          </ac:spMkLst>
        </pc:spChg>
        <pc:spChg chg="add">
          <ac:chgData name="Gregoire Falq" userId="39ed5f39-bc8a-4c6a-93ad-3425e6033efe" providerId="ADAL" clId="{11D69150-C682-436F-947A-762E4BD8C1B8}" dt="2024-02-05T14:02:48.297" v="401" actId="26606"/>
          <ac:spMkLst>
            <pc:docMk/>
            <pc:sldMk cId="2975212269" sldId="370"/>
            <ac:spMk id="12" creationId="{A4E37431-20F0-4DD6-84A9-ED2B644943A2}"/>
          </ac:spMkLst>
        </pc:spChg>
        <pc:spChg chg="add del">
          <ac:chgData name="Gregoire Falq" userId="39ed5f39-bc8a-4c6a-93ad-3425e6033efe" providerId="ADAL" clId="{11D69150-C682-436F-947A-762E4BD8C1B8}" dt="2024-02-05T14:02:18.947" v="397" actId="26606"/>
          <ac:spMkLst>
            <pc:docMk/>
            <pc:sldMk cId="2975212269" sldId="370"/>
            <ac:spMk id="14" creationId="{DF05ACD0-FF4A-4F8F-B5C5-6A4EBD0D1B38}"/>
          </ac:spMkLst>
        </pc:spChg>
        <pc:spChg chg="add">
          <ac:chgData name="Gregoire Falq" userId="39ed5f39-bc8a-4c6a-93ad-3425e6033efe" providerId="ADAL" clId="{11D69150-C682-436F-947A-762E4BD8C1B8}" dt="2024-02-05T14:02:48.297" v="401" actId="26606"/>
          <ac:spMkLst>
            <pc:docMk/>
            <pc:sldMk cId="2975212269" sldId="370"/>
            <ac:spMk id="15" creationId="{0AE98B72-66C6-4AB4-AF0D-BA830DE86393}"/>
          </ac:spMkLst>
        </pc:spChg>
        <pc:spChg chg="add del">
          <ac:chgData name="Gregoire Falq" userId="39ed5f39-bc8a-4c6a-93ad-3425e6033efe" providerId="ADAL" clId="{11D69150-C682-436F-947A-762E4BD8C1B8}" dt="2024-02-05T14:02:18.947" v="397" actId="26606"/>
          <ac:spMkLst>
            <pc:docMk/>
            <pc:sldMk cId="2975212269" sldId="370"/>
            <ac:spMk id="16" creationId="{4C9AFA28-B5ED-4346-9AF7-68A157F16C7E}"/>
          </ac:spMkLst>
        </pc:spChg>
        <pc:spChg chg="add">
          <ac:chgData name="Gregoire Falq" userId="39ed5f39-bc8a-4c6a-93ad-3425e6033efe" providerId="ADAL" clId="{11D69150-C682-436F-947A-762E4BD8C1B8}" dt="2024-02-05T14:02:48.297" v="401" actId="26606"/>
          <ac:spMkLst>
            <pc:docMk/>
            <pc:sldMk cId="2975212269" sldId="370"/>
            <ac:spMk id="18" creationId="{407EAFC6-733F-403D-BB4D-05A3A28742F1}"/>
          </ac:spMkLst>
        </pc:spChg>
        <pc:spChg chg="add">
          <ac:chgData name="Gregoire Falq" userId="39ed5f39-bc8a-4c6a-93ad-3425e6033efe" providerId="ADAL" clId="{11D69150-C682-436F-947A-762E4BD8C1B8}" dt="2024-02-05T14:02:48.297" v="401" actId="26606"/>
          <ac:spMkLst>
            <pc:docMk/>
            <pc:sldMk cId="2975212269" sldId="370"/>
            <ac:spMk id="20" creationId="{17A36730-4CB0-4F61-AD11-A44C9765833F}"/>
          </ac:spMkLst>
        </pc:spChg>
        <pc:spChg chg="add">
          <ac:chgData name="Gregoire Falq" userId="39ed5f39-bc8a-4c6a-93ad-3425e6033efe" providerId="ADAL" clId="{11D69150-C682-436F-947A-762E4BD8C1B8}" dt="2024-02-05T14:02:48.297" v="401" actId="26606"/>
          <ac:spMkLst>
            <pc:docMk/>
            <pc:sldMk cId="2975212269" sldId="370"/>
            <ac:spMk id="22" creationId="{C69C79E1-F916-4929-A4F3-DE763D4BFA57}"/>
          </ac:spMkLst>
        </pc:spChg>
        <pc:spChg chg="add">
          <ac:chgData name="Gregoire Falq" userId="39ed5f39-bc8a-4c6a-93ad-3425e6033efe" providerId="ADAL" clId="{11D69150-C682-436F-947A-762E4BD8C1B8}" dt="2024-02-05T14:02:48.297" v="401" actId="26606"/>
          <ac:spMkLst>
            <pc:docMk/>
            <pc:sldMk cId="2975212269" sldId="370"/>
            <ac:spMk id="24" creationId="{767334AB-16BD-4EC7-8C6B-4B5171600933}"/>
          </ac:spMkLst>
        </pc:spChg>
        <pc:picChg chg="add del mod">
          <ac:chgData name="Gregoire Falq" userId="39ed5f39-bc8a-4c6a-93ad-3425e6033efe" providerId="ADAL" clId="{11D69150-C682-436F-947A-762E4BD8C1B8}" dt="2024-02-05T14:02:48.297" v="401" actId="26606"/>
          <ac:picMkLst>
            <pc:docMk/>
            <pc:sldMk cId="2975212269" sldId="370"/>
            <ac:picMk id="9" creationId="{12E8CEB7-B0F4-CF07-58AF-BA7976B8DDA8}"/>
          </ac:picMkLst>
        </pc:picChg>
      </pc:sldChg>
      <pc:sldChg chg="addSp delSp modSp del mod">
        <pc:chgData name="Gregoire Falq" userId="39ed5f39-bc8a-4c6a-93ad-3425e6033efe" providerId="ADAL" clId="{11D69150-C682-436F-947A-762E4BD8C1B8}" dt="2024-02-05T14:39:29.944" v="458" actId="47"/>
        <pc:sldMkLst>
          <pc:docMk/>
          <pc:sldMk cId="3889966616" sldId="371"/>
        </pc:sldMkLst>
        <pc:spChg chg="mod">
          <ac:chgData name="Gregoire Falq" userId="39ed5f39-bc8a-4c6a-93ad-3425e6033efe" providerId="ADAL" clId="{11D69150-C682-436F-947A-762E4BD8C1B8}" dt="2024-02-05T13:52:30.510" v="341" actId="20577"/>
          <ac:spMkLst>
            <pc:docMk/>
            <pc:sldMk cId="3889966616" sldId="371"/>
            <ac:spMk id="13" creationId="{92979F0D-8E40-112F-FD46-E33F91FA2804}"/>
          </ac:spMkLst>
        </pc:spChg>
        <pc:picChg chg="add del mod">
          <ac:chgData name="Gregoire Falq" userId="39ed5f39-bc8a-4c6a-93ad-3425e6033efe" providerId="ADAL" clId="{11D69150-C682-436F-947A-762E4BD8C1B8}" dt="2024-02-05T14:06:02.581" v="446" actId="21"/>
          <ac:picMkLst>
            <pc:docMk/>
            <pc:sldMk cId="3889966616" sldId="371"/>
            <ac:picMk id="4" creationId="{47FAAB66-1E6A-3F4D-5569-C02C2B875E0C}"/>
          </ac:picMkLst>
        </pc:picChg>
        <pc:picChg chg="del">
          <ac:chgData name="Gregoire Falq" userId="39ed5f39-bc8a-4c6a-93ad-3425e6033efe" providerId="ADAL" clId="{11D69150-C682-436F-947A-762E4BD8C1B8}" dt="2024-02-05T13:45:01.213" v="259" actId="478"/>
          <ac:picMkLst>
            <pc:docMk/>
            <pc:sldMk cId="3889966616" sldId="371"/>
            <ac:picMk id="12" creationId="{E9C718DA-BDD0-CE2B-E567-3FF0F93CFB39}"/>
          </ac:picMkLst>
        </pc:picChg>
      </pc:sldChg>
      <pc:sldChg chg="del">
        <pc:chgData name="Gregoire Falq" userId="39ed5f39-bc8a-4c6a-93ad-3425e6033efe" providerId="ADAL" clId="{11D69150-C682-436F-947A-762E4BD8C1B8}" dt="2024-02-05T14:49:34.584" v="558" actId="47"/>
        <pc:sldMkLst>
          <pc:docMk/>
          <pc:sldMk cId="2703475615" sldId="372"/>
        </pc:sldMkLst>
      </pc:sldChg>
      <pc:sldChg chg="del">
        <pc:chgData name="Gregoire Falq" userId="39ed5f39-bc8a-4c6a-93ad-3425e6033efe" providerId="ADAL" clId="{11D69150-C682-436F-947A-762E4BD8C1B8}" dt="2024-02-05T14:49:34.584" v="558" actId="47"/>
        <pc:sldMkLst>
          <pc:docMk/>
          <pc:sldMk cId="2104841979" sldId="378"/>
        </pc:sldMkLst>
      </pc:sldChg>
      <pc:sldChg chg="del">
        <pc:chgData name="Gregoire Falq" userId="39ed5f39-bc8a-4c6a-93ad-3425e6033efe" providerId="ADAL" clId="{11D69150-C682-436F-947A-762E4BD8C1B8}" dt="2024-02-05T14:49:34.584" v="558" actId="47"/>
        <pc:sldMkLst>
          <pc:docMk/>
          <pc:sldMk cId="3087134096" sldId="380"/>
        </pc:sldMkLst>
      </pc:sldChg>
      <pc:sldChg chg="del">
        <pc:chgData name="Gregoire Falq" userId="39ed5f39-bc8a-4c6a-93ad-3425e6033efe" providerId="ADAL" clId="{11D69150-C682-436F-947A-762E4BD8C1B8}" dt="2024-02-05T14:49:34.584" v="558" actId="47"/>
        <pc:sldMkLst>
          <pc:docMk/>
          <pc:sldMk cId="721726785" sldId="381"/>
        </pc:sldMkLst>
      </pc:sldChg>
      <pc:sldChg chg="del">
        <pc:chgData name="Gregoire Falq" userId="39ed5f39-bc8a-4c6a-93ad-3425e6033efe" providerId="ADAL" clId="{11D69150-C682-436F-947A-762E4BD8C1B8}" dt="2024-02-05T14:49:34.584" v="558" actId="47"/>
        <pc:sldMkLst>
          <pc:docMk/>
          <pc:sldMk cId="352961274" sldId="383"/>
        </pc:sldMkLst>
      </pc:sldChg>
      <pc:sldChg chg="del">
        <pc:chgData name="Gregoire Falq" userId="39ed5f39-bc8a-4c6a-93ad-3425e6033efe" providerId="ADAL" clId="{11D69150-C682-436F-947A-762E4BD8C1B8}" dt="2024-02-05T14:49:34.584" v="558" actId="47"/>
        <pc:sldMkLst>
          <pc:docMk/>
          <pc:sldMk cId="915139896" sldId="385"/>
        </pc:sldMkLst>
      </pc:sldChg>
      <pc:sldChg chg="del">
        <pc:chgData name="Gregoire Falq" userId="39ed5f39-bc8a-4c6a-93ad-3425e6033efe" providerId="ADAL" clId="{11D69150-C682-436F-947A-762E4BD8C1B8}" dt="2024-02-05T14:49:34.584" v="558" actId="47"/>
        <pc:sldMkLst>
          <pc:docMk/>
          <pc:sldMk cId="3429523330" sldId="386"/>
        </pc:sldMkLst>
      </pc:sldChg>
      <pc:sldChg chg="del">
        <pc:chgData name="Gregoire Falq" userId="39ed5f39-bc8a-4c6a-93ad-3425e6033efe" providerId="ADAL" clId="{11D69150-C682-436F-947A-762E4BD8C1B8}" dt="2024-02-05T14:49:34.584" v="558" actId="47"/>
        <pc:sldMkLst>
          <pc:docMk/>
          <pc:sldMk cId="4036201561" sldId="387"/>
        </pc:sldMkLst>
      </pc:sldChg>
      <pc:sldChg chg="del">
        <pc:chgData name="Gregoire Falq" userId="39ed5f39-bc8a-4c6a-93ad-3425e6033efe" providerId="ADAL" clId="{11D69150-C682-436F-947A-762E4BD8C1B8}" dt="2024-02-05T14:49:34.584" v="558" actId="47"/>
        <pc:sldMkLst>
          <pc:docMk/>
          <pc:sldMk cId="1568750771" sldId="388"/>
        </pc:sldMkLst>
      </pc:sldChg>
      <pc:sldChg chg="del">
        <pc:chgData name="Gregoire Falq" userId="39ed5f39-bc8a-4c6a-93ad-3425e6033efe" providerId="ADAL" clId="{11D69150-C682-436F-947A-762E4BD8C1B8}" dt="2024-02-05T14:49:34.584" v="558" actId="47"/>
        <pc:sldMkLst>
          <pc:docMk/>
          <pc:sldMk cId="2186280609" sldId="389"/>
        </pc:sldMkLst>
      </pc:sldChg>
      <pc:sldChg chg="del">
        <pc:chgData name="Gregoire Falq" userId="39ed5f39-bc8a-4c6a-93ad-3425e6033efe" providerId="ADAL" clId="{11D69150-C682-436F-947A-762E4BD8C1B8}" dt="2024-02-05T14:49:34.584" v="558" actId="47"/>
        <pc:sldMkLst>
          <pc:docMk/>
          <pc:sldMk cId="2610632248" sldId="390"/>
        </pc:sldMkLst>
      </pc:sldChg>
      <pc:sldChg chg="del">
        <pc:chgData name="Gregoire Falq" userId="39ed5f39-bc8a-4c6a-93ad-3425e6033efe" providerId="ADAL" clId="{11D69150-C682-436F-947A-762E4BD8C1B8}" dt="2024-02-05T14:49:34.584" v="558" actId="47"/>
        <pc:sldMkLst>
          <pc:docMk/>
          <pc:sldMk cId="2858474365" sldId="391"/>
        </pc:sldMkLst>
      </pc:sldChg>
      <pc:sldChg chg="del">
        <pc:chgData name="Gregoire Falq" userId="39ed5f39-bc8a-4c6a-93ad-3425e6033efe" providerId="ADAL" clId="{11D69150-C682-436F-947A-762E4BD8C1B8}" dt="2024-02-05T14:49:34.584" v="558" actId="47"/>
        <pc:sldMkLst>
          <pc:docMk/>
          <pc:sldMk cId="2927185891" sldId="392"/>
        </pc:sldMkLst>
      </pc:sldChg>
      <pc:sldChg chg="del">
        <pc:chgData name="Gregoire Falq" userId="39ed5f39-bc8a-4c6a-93ad-3425e6033efe" providerId="ADAL" clId="{11D69150-C682-436F-947A-762E4BD8C1B8}" dt="2024-02-05T14:49:34.584" v="558" actId="47"/>
        <pc:sldMkLst>
          <pc:docMk/>
          <pc:sldMk cId="1791252654" sldId="393"/>
        </pc:sldMkLst>
      </pc:sldChg>
      <pc:sldChg chg="del">
        <pc:chgData name="Gregoire Falq" userId="39ed5f39-bc8a-4c6a-93ad-3425e6033efe" providerId="ADAL" clId="{11D69150-C682-436F-947A-762E4BD8C1B8}" dt="2024-02-05T14:49:34.584" v="558" actId="47"/>
        <pc:sldMkLst>
          <pc:docMk/>
          <pc:sldMk cId="3043825042" sldId="394"/>
        </pc:sldMkLst>
      </pc:sldChg>
      <pc:sldChg chg="del">
        <pc:chgData name="Gregoire Falq" userId="39ed5f39-bc8a-4c6a-93ad-3425e6033efe" providerId="ADAL" clId="{11D69150-C682-436F-947A-762E4BD8C1B8}" dt="2024-02-05T14:49:34.584" v="558" actId="47"/>
        <pc:sldMkLst>
          <pc:docMk/>
          <pc:sldMk cId="2386883060" sldId="395"/>
        </pc:sldMkLst>
      </pc:sldChg>
      <pc:sldChg chg="del">
        <pc:chgData name="Gregoire Falq" userId="39ed5f39-bc8a-4c6a-93ad-3425e6033efe" providerId="ADAL" clId="{11D69150-C682-436F-947A-762E4BD8C1B8}" dt="2024-02-05T14:49:34.584" v="558" actId="47"/>
        <pc:sldMkLst>
          <pc:docMk/>
          <pc:sldMk cId="2977010131" sldId="397"/>
        </pc:sldMkLst>
      </pc:sldChg>
      <pc:sldChg chg="del">
        <pc:chgData name="Gregoire Falq" userId="39ed5f39-bc8a-4c6a-93ad-3425e6033efe" providerId="ADAL" clId="{11D69150-C682-436F-947A-762E4BD8C1B8}" dt="2024-02-05T14:49:34.584" v="558" actId="47"/>
        <pc:sldMkLst>
          <pc:docMk/>
          <pc:sldMk cId="504164109" sldId="399"/>
        </pc:sldMkLst>
      </pc:sldChg>
      <pc:sldChg chg="addSp delSp modSp add mod setBg delDesignElem">
        <pc:chgData name="Gregoire Falq" userId="39ed5f39-bc8a-4c6a-93ad-3425e6033efe" providerId="ADAL" clId="{11D69150-C682-436F-947A-762E4BD8C1B8}" dt="2024-02-07T15:34:18.873" v="1645" actId="20577"/>
        <pc:sldMkLst>
          <pc:docMk/>
          <pc:sldMk cId="623816595" sldId="400"/>
        </pc:sldMkLst>
        <pc:spChg chg="mod">
          <ac:chgData name="Gregoire Falq" userId="39ed5f39-bc8a-4c6a-93ad-3425e6033efe" providerId="ADAL" clId="{11D69150-C682-436F-947A-762E4BD8C1B8}" dt="2024-02-07T08:23:19.052" v="1319" actId="20577"/>
          <ac:spMkLst>
            <pc:docMk/>
            <pc:sldMk cId="623816595" sldId="400"/>
            <ac:spMk id="2" creationId="{F2C2D99A-0FA1-25A3-361E-4123E2003CB4}"/>
          </ac:spMkLst>
        </pc:spChg>
        <pc:spChg chg="mod">
          <ac:chgData name="Gregoire Falq" userId="39ed5f39-bc8a-4c6a-93ad-3425e6033efe" providerId="ADAL" clId="{11D69150-C682-436F-947A-762E4BD8C1B8}" dt="2024-02-07T15:34:18.873" v="1645" actId="20577"/>
          <ac:spMkLst>
            <pc:docMk/>
            <pc:sldMk cId="623816595" sldId="400"/>
            <ac:spMk id="51" creationId="{B7E24D7E-2897-4A23-2679-296CF3656DCA}"/>
          </ac:spMkLst>
        </pc:spChg>
        <pc:spChg chg="add del">
          <ac:chgData name="Gregoire Falq" userId="39ed5f39-bc8a-4c6a-93ad-3425e6033efe" providerId="ADAL" clId="{11D69150-C682-436F-947A-762E4BD8C1B8}" dt="2024-02-06T17:12:06.900" v="1050" actId="26606"/>
          <ac:spMkLst>
            <pc:docMk/>
            <pc:sldMk cId="623816595" sldId="400"/>
            <ac:spMk id="56" creationId="{DEE2AD96-B495-4E06-9291-B71706F728CB}"/>
          </ac:spMkLst>
        </pc:spChg>
        <pc:spChg chg="add del">
          <ac:chgData name="Gregoire Falq" userId="39ed5f39-bc8a-4c6a-93ad-3425e6033efe" providerId="ADAL" clId="{11D69150-C682-436F-947A-762E4BD8C1B8}" dt="2024-02-06T17:12:06.900" v="1050" actId="26606"/>
          <ac:spMkLst>
            <pc:docMk/>
            <pc:sldMk cId="623816595" sldId="400"/>
            <ac:spMk id="58" creationId="{53CF6D67-C5A8-4ADD-9E8E-1E38CA1D3166}"/>
          </ac:spMkLst>
        </pc:spChg>
        <pc:spChg chg="add del">
          <ac:chgData name="Gregoire Falq" userId="39ed5f39-bc8a-4c6a-93ad-3425e6033efe" providerId="ADAL" clId="{11D69150-C682-436F-947A-762E4BD8C1B8}" dt="2024-02-06T17:12:06.900" v="1050" actId="26606"/>
          <ac:spMkLst>
            <pc:docMk/>
            <pc:sldMk cId="623816595" sldId="400"/>
            <ac:spMk id="60" creationId="{86909FA0-B515-4681-B7A8-FA281D133B94}"/>
          </ac:spMkLst>
        </pc:spChg>
        <pc:spChg chg="add del">
          <ac:chgData name="Gregoire Falq" userId="39ed5f39-bc8a-4c6a-93ad-3425e6033efe" providerId="ADAL" clId="{11D69150-C682-436F-947A-762E4BD8C1B8}" dt="2024-02-06T17:12:06.900" v="1050" actId="26606"/>
          <ac:spMkLst>
            <pc:docMk/>
            <pc:sldMk cId="623816595" sldId="400"/>
            <ac:spMk id="62" creationId="{21C9FE86-FCC3-4A31-AA1C-C882262B7FE7}"/>
          </ac:spMkLst>
        </pc:spChg>
        <pc:spChg chg="add del">
          <ac:chgData name="Gregoire Falq" userId="39ed5f39-bc8a-4c6a-93ad-3425e6033efe" providerId="ADAL" clId="{11D69150-C682-436F-947A-762E4BD8C1B8}" dt="2024-02-06T17:12:06.900" v="1050" actId="26606"/>
          <ac:spMkLst>
            <pc:docMk/>
            <pc:sldMk cId="623816595" sldId="400"/>
            <ac:spMk id="64" creationId="{7D96243B-ECED-4B71-8E06-AE9A285EAD20}"/>
          </ac:spMkLst>
        </pc:spChg>
        <pc:spChg chg="add del">
          <ac:chgData name="Gregoire Falq" userId="39ed5f39-bc8a-4c6a-93ad-3425e6033efe" providerId="ADAL" clId="{11D69150-C682-436F-947A-762E4BD8C1B8}" dt="2024-02-06T17:12:06.900" v="1050" actId="26606"/>
          <ac:spMkLst>
            <pc:docMk/>
            <pc:sldMk cId="623816595" sldId="400"/>
            <ac:spMk id="66" creationId="{A09989E4-EFDC-4A90-A633-E0525FB4139E}"/>
          </ac:spMkLst>
        </pc:spChg>
        <pc:spChg chg="add del">
          <ac:chgData name="Gregoire Falq" userId="39ed5f39-bc8a-4c6a-93ad-3425e6033efe" providerId="ADAL" clId="{11D69150-C682-436F-947A-762E4BD8C1B8}" dt="2024-02-06T17:12:06.900" v="1050" actId="26606"/>
          <ac:spMkLst>
            <pc:docMk/>
            <pc:sldMk cId="623816595" sldId="400"/>
            <ac:spMk id="72" creationId="{9F7D5CDA-D291-4307-BF55-1381FED29634}"/>
          </ac:spMkLst>
        </pc:spChg>
        <pc:spChg chg="del">
          <ac:chgData name="Gregoire Falq" userId="39ed5f39-bc8a-4c6a-93ad-3425e6033efe" providerId="ADAL" clId="{11D69150-C682-436F-947A-762E4BD8C1B8}" dt="2024-02-05T14:05:40.459" v="442"/>
          <ac:spMkLst>
            <pc:docMk/>
            <pc:sldMk cId="623816595" sldId="400"/>
            <ac:spMk id="146" creationId="{CC3F8B27-D964-6A18-6135-1B1BD1E973F1}"/>
          </ac:spMkLst>
        </pc:spChg>
        <pc:spChg chg="del">
          <ac:chgData name="Gregoire Falq" userId="39ed5f39-bc8a-4c6a-93ad-3425e6033efe" providerId="ADAL" clId="{11D69150-C682-436F-947A-762E4BD8C1B8}" dt="2024-02-05T14:05:40.459" v="442"/>
          <ac:spMkLst>
            <pc:docMk/>
            <pc:sldMk cId="623816595" sldId="400"/>
            <ac:spMk id="147" creationId="{6B348B84-DFD5-1E2F-8C84-75068FD8C7D3}"/>
          </ac:spMkLst>
        </pc:spChg>
        <pc:spChg chg="del">
          <ac:chgData name="Gregoire Falq" userId="39ed5f39-bc8a-4c6a-93ad-3425e6033efe" providerId="ADAL" clId="{11D69150-C682-436F-947A-762E4BD8C1B8}" dt="2024-02-05T14:05:40.459" v="442"/>
          <ac:spMkLst>
            <pc:docMk/>
            <pc:sldMk cId="623816595" sldId="400"/>
            <ac:spMk id="148" creationId="{63DC5FFA-3DA4-954A-3E94-6BE38483CA02}"/>
          </ac:spMkLst>
        </pc:spChg>
        <pc:spChg chg="del">
          <ac:chgData name="Gregoire Falq" userId="39ed5f39-bc8a-4c6a-93ad-3425e6033efe" providerId="ADAL" clId="{11D69150-C682-436F-947A-762E4BD8C1B8}" dt="2024-02-05T14:05:40.459" v="442"/>
          <ac:spMkLst>
            <pc:docMk/>
            <pc:sldMk cId="623816595" sldId="400"/>
            <ac:spMk id="149" creationId="{91287106-8F31-7223-325B-09C5BC229CBA}"/>
          </ac:spMkLst>
        </pc:spChg>
        <pc:spChg chg="del">
          <ac:chgData name="Gregoire Falq" userId="39ed5f39-bc8a-4c6a-93ad-3425e6033efe" providerId="ADAL" clId="{11D69150-C682-436F-947A-762E4BD8C1B8}" dt="2024-02-05T14:05:40.459" v="442"/>
          <ac:spMkLst>
            <pc:docMk/>
            <pc:sldMk cId="623816595" sldId="400"/>
            <ac:spMk id="150" creationId="{D3213E63-B5F5-52B8-F561-9A1EE2D20DDA}"/>
          </ac:spMkLst>
        </pc:spChg>
        <pc:spChg chg="del">
          <ac:chgData name="Gregoire Falq" userId="39ed5f39-bc8a-4c6a-93ad-3425e6033efe" providerId="ADAL" clId="{11D69150-C682-436F-947A-762E4BD8C1B8}" dt="2024-02-05T14:05:40.459" v="442"/>
          <ac:spMkLst>
            <pc:docMk/>
            <pc:sldMk cId="623816595" sldId="400"/>
            <ac:spMk id="151" creationId="{A3AB2E34-F578-A6DB-C3E3-4ED05811FD9A}"/>
          </ac:spMkLst>
        </pc:spChg>
        <pc:picChg chg="add del">
          <ac:chgData name="Gregoire Falq" userId="39ed5f39-bc8a-4c6a-93ad-3425e6033efe" providerId="ADAL" clId="{11D69150-C682-436F-947A-762E4BD8C1B8}" dt="2024-02-06T17:12:06.900" v="1050" actId="26606"/>
          <ac:picMkLst>
            <pc:docMk/>
            <pc:sldMk cId="623816595" sldId="400"/>
            <ac:picMk id="68" creationId="{7242C112-8E20-B933-4A4E-5EA1BAEA3678}"/>
          </ac:picMkLst>
        </pc:picChg>
      </pc:sldChg>
      <pc:sldChg chg="addSp delSp modSp add del mod ord setBg modAnim delDesignElem">
        <pc:chgData name="Gregoire Falq" userId="39ed5f39-bc8a-4c6a-93ad-3425e6033efe" providerId="ADAL" clId="{11D69150-C682-436F-947A-762E4BD8C1B8}" dt="2024-02-07T09:12:48.607" v="1404" actId="20577"/>
        <pc:sldMkLst>
          <pc:docMk/>
          <pc:sldMk cId="2390328713" sldId="401"/>
        </pc:sldMkLst>
        <pc:spChg chg="mod">
          <ac:chgData name="Gregoire Falq" userId="39ed5f39-bc8a-4c6a-93ad-3425e6033efe" providerId="ADAL" clId="{11D69150-C682-436F-947A-762E4BD8C1B8}" dt="2024-02-07T09:12:31.764" v="1399" actId="20577"/>
          <ac:spMkLst>
            <pc:docMk/>
            <pc:sldMk cId="2390328713" sldId="401"/>
            <ac:spMk id="2" creationId="{C69CD090-048A-3843-13CB-3DC1EEC6BAB3}"/>
          </ac:spMkLst>
        </pc:spChg>
        <pc:spChg chg="add del mod">
          <ac:chgData name="Gregoire Falq" userId="39ed5f39-bc8a-4c6a-93ad-3425e6033efe" providerId="ADAL" clId="{11D69150-C682-436F-947A-762E4BD8C1B8}" dt="2024-02-05T14:41:13.691" v="509" actId="478"/>
          <ac:spMkLst>
            <pc:docMk/>
            <pc:sldMk cId="2390328713" sldId="401"/>
            <ac:spMk id="4" creationId="{BB1C2A8A-FF35-0987-B04A-72246B092042}"/>
          </ac:spMkLst>
        </pc:spChg>
        <pc:spChg chg="add del mod">
          <ac:chgData name="Gregoire Falq" userId="39ed5f39-bc8a-4c6a-93ad-3425e6033efe" providerId="ADAL" clId="{11D69150-C682-436F-947A-762E4BD8C1B8}" dt="2024-02-05T14:52:37.969" v="610" actId="478"/>
          <ac:spMkLst>
            <pc:docMk/>
            <pc:sldMk cId="2390328713" sldId="401"/>
            <ac:spMk id="5" creationId="{DA06F3A0-4AC4-8259-3316-6483A269DCD2}"/>
          </ac:spMkLst>
        </pc:spChg>
        <pc:spChg chg="add del mod">
          <ac:chgData name="Gregoire Falq" userId="39ed5f39-bc8a-4c6a-93ad-3425e6033efe" providerId="ADAL" clId="{11D69150-C682-436F-947A-762E4BD8C1B8}" dt="2024-02-07T09:12:48.607" v="1404" actId="20577"/>
          <ac:spMkLst>
            <pc:docMk/>
            <pc:sldMk cId="2390328713" sldId="401"/>
            <ac:spMk id="6" creationId="{01A16DAA-086B-5B22-C0C3-6A738AA3B4E9}"/>
          </ac:spMkLst>
        </pc:spChg>
        <pc:spChg chg="add mod">
          <ac:chgData name="Gregoire Falq" userId="39ed5f39-bc8a-4c6a-93ad-3425e6033efe" providerId="ADAL" clId="{11D69150-C682-436F-947A-762E4BD8C1B8}" dt="2024-02-05T15:22:36.031" v="724" actId="14100"/>
          <ac:spMkLst>
            <pc:docMk/>
            <pc:sldMk cId="2390328713" sldId="401"/>
            <ac:spMk id="7" creationId="{B955CF5C-7CA6-B4C9-F930-A42306E2191E}"/>
          </ac:spMkLst>
        </pc:spChg>
        <pc:spChg chg="del mod">
          <ac:chgData name="Gregoire Falq" userId="39ed5f39-bc8a-4c6a-93ad-3425e6033efe" providerId="ADAL" clId="{11D69150-C682-436F-947A-762E4BD8C1B8}" dt="2024-02-05T14:41:10.853" v="506" actId="478"/>
          <ac:spMkLst>
            <pc:docMk/>
            <pc:sldMk cId="2390328713" sldId="401"/>
            <ac:spMk id="51" creationId="{0116DDFE-869C-B521-D056-0715A640761E}"/>
          </ac:spMkLst>
        </pc:spChg>
        <pc:spChg chg="add">
          <ac:chgData name="Gregoire Falq" userId="39ed5f39-bc8a-4c6a-93ad-3425e6033efe" providerId="ADAL" clId="{11D69150-C682-436F-947A-762E4BD8C1B8}" dt="2024-02-05T14:40:17.702" v="463" actId="26606"/>
          <ac:spMkLst>
            <pc:docMk/>
            <pc:sldMk cId="2390328713" sldId="401"/>
            <ac:spMk id="53" creationId="{1B15ED52-F352-441B-82BF-E0EA34836D08}"/>
          </ac:spMkLst>
        </pc:spChg>
        <pc:spChg chg="add">
          <ac:chgData name="Gregoire Falq" userId="39ed5f39-bc8a-4c6a-93ad-3425e6033efe" providerId="ADAL" clId="{11D69150-C682-436F-947A-762E4BD8C1B8}" dt="2024-02-05T14:40:17.702" v="463" actId="26606"/>
          <ac:spMkLst>
            <pc:docMk/>
            <pc:sldMk cId="2390328713" sldId="401"/>
            <ac:spMk id="54" creationId="{3B2E3793-BFE6-45A2-9B7B-E18844431C99}"/>
          </ac:spMkLst>
        </pc:spChg>
        <pc:spChg chg="add">
          <ac:chgData name="Gregoire Falq" userId="39ed5f39-bc8a-4c6a-93ad-3425e6033efe" providerId="ADAL" clId="{11D69150-C682-436F-947A-762E4BD8C1B8}" dt="2024-02-05T14:40:17.702" v="463" actId="26606"/>
          <ac:spMkLst>
            <pc:docMk/>
            <pc:sldMk cId="2390328713" sldId="401"/>
            <ac:spMk id="55" creationId="{BC4C4868-CB8F-4AF9-9CDB-8108F2C19B67}"/>
          </ac:spMkLst>
        </pc:spChg>
        <pc:spChg chg="del">
          <ac:chgData name="Gregoire Falq" userId="39ed5f39-bc8a-4c6a-93ad-3425e6033efe" providerId="ADAL" clId="{11D69150-C682-436F-947A-762E4BD8C1B8}" dt="2024-02-05T14:39:40.282" v="460"/>
          <ac:spMkLst>
            <pc:docMk/>
            <pc:sldMk cId="2390328713" sldId="401"/>
            <ac:spMk id="56" creationId="{A4AFB8B3-20AC-A00F-6E30-E89695B18866}"/>
          </ac:spMkLst>
        </pc:spChg>
        <pc:spChg chg="add">
          <ac:chgData name="Gregoire Falq" userId="39ed5f39-bc8a-4c6a-93ad-3425e6033efe" providerId="ADAL" clId="{11D69150-C682-436F-947A-762E4BD8C1B8}" dt="2024-02-05T14:40:17.702" v="463" actId="26606"/>
          <ac:spMkLst>
            <pc:docMk/>
            <pc:sldMk cId="2390328713" sldId="401"/>
            <ac:spMk id="57" creationId="{375E0459-6403-40CD-989D-56A4407CA12E}"/>
          </ac:spMkLst>
        </pc:spChg>
        <pc:spChg chg="del">
          <ac:chgData name="Gregoire Falq" userId="39ed5f39-bc8a-4c6a-93ad-3425e6033efe" providerId="ADAL" clId="{11D69150-C682-436F-947A-762E4BD8C1B8}" dt="2024-02-05T14:39:40.282" v="460"/>
          <ac:spMkLst>
            <pc:docMk/>
            <pc:sldMk cId="2390328713" sldId="401"/>
            <ac:spMk id="58" creationId="{CE849AAC-EE36-1715-B58F-C46455583F9F}"/>
          </ac:spMkLst>
        </pc:spChg>
        <pc:spChg chg="add">
          <ac:chgData name="Gregoire Falq" userId="39ed5f39-bc8a-4c6a-93ad-3425e6033efe" providerId="ADAL" clId="{11D69150-C682-436F-947A-762E4BD8C1B8}" dt="2024-02-05T14:40:17.702" v="463" actId="26606"/>
          <ac:spMkLst>
            <pc:docMk/>
            <pc:sldMk cId="2390328713" sldId="401"/>
            <ac:spMk id="59" creationId="{53E5B1A8-3AC9-4BD1-9BBC-78CA94F2D1BA}"/>
          </ac:spMkLst>
        </pc:spChg>
        <pc:spChg chg="del">
          <ac:chgData name="Gregoire Falq" userId="39ed5f39-bc8a-4c6a-93ad-3425e6033efe" providerId="ADAL" clId="{11D69150-C682-436F-947A-762E4BD8C1B8}" dt="2024-02-05T14:39:40.282" v="460"/>
          <ac:spMkLst>
            <pc:docMk/>
            <pc:sldMk cId="2390328713" sldId="401"/>
            <ac:spMk id="60" creationId="{AF6E70FF-EB01-5C3D-9F06-4A610C39F03E}"/>
          </ac:spMkLst>
        </pc:spChg>
        <pc:spChg chg="del">
          <ac:chgData name="Gregoire Falq" userId="39ed5f39-bc8a-4c6a-93ad-3425e6033efe" providerId="ADAL" clId="{11D69150-C682-436F-947A-762E4BD8C1B8}" dt="2024-02-05T14:39:40.282" v="460"/>
          <ac:spMkLst>
            <pc:docMk/>
            <pc:sldMk cId="2390328713" sldId="401"/>
            <ac:spMk id="62" creationId="{66B5FC69-1328-86A8-C921-8ED3AEDB1687}"/>
          </ac:spMkLst>
        </pc:spChg>
        <pc:spChg chg="del">
          <ac:chgData name="Gregoire Falq" userId="39ed5f39-bc8a-4c6a-93ad-3425e6033efe" providerId="ADAL" clId="{11D69150-C682-436F-947A-762E4BD8C1B8}" dt="2024-02-05T14:39:40.282" v="460"/>
          <ac:spMkLst>
            <pc:docMk/>
            <pc:sldMk cId="2390328713" sldId="401"/>
            <ac:spMk id="64" creationId="{635F872A-5042-471D-BD6A-38D45A705546}"/>
          </ac:spMkLst>
        </pc:spChg>
        <pc:spChg chg="del">
          <ac:chgData name="Gregoire Falq" userId="39ed5f39-bc8a-4c6a-93ad-3425e6033efe" providerId="ADAL" clId="{11D69150-C682-436F-947A-762E4BD8C1B8}" dt="2024-02-05T14:39:40.282" v="460"/>
          <ac:spMkLst>
            <pc:docMk/>
            <pc:sldMk cId="2390328713" sldId="401"/>
            <ac:spMk id="66" creationId="{49F6EF50-67A3-A22D-7A6E-2B53603FEB3C}"/>
          </ac:spMkLst>
        </pc:spChg>
        <pc:graphicFrameChg chg="add del">
          <ac:chgData name="Gregoire Falq" userId="39ed5f39-bc8a-4c6a-93ad-3425e6033efe" providerId="ADAL" clId="{11D69150-C682-436F-947A-762E4BD8C1B8}" dt="2024-02-05T14:50:34.208" v="584" actId="26606"/>
          <ac:graphicFrameMkLst>
            <pc:docMk/>
            <pc:sldMk cId="2390328713" sldId="401"/>
            <ac:graphicFrameMk id="61" creationId="{AC8CBE64-9571-982E-0611-63B68098A371}"/>
          </ac:graphicFrameMkLst>
        </pc:graphicFrameChg>
        <pc:graphicFrameChg chg="add del">
          <ac:chgData name="Gregoire Falq" userId="39ed5f39-bc8a-4c6a-93ad-3425e6033efe" providerId="ADAL" clId="{11D69150-C682-436F-947A-762E4BD8C1B8}" dt="2024-02-05T14:53:47.375" v="632" actId="26606"/>
          <ac:graphicFrameMkLst>
            <pc:docMk/>
            <pc:sldMk cId="2390328713" sldId="401"/>
            <ac:graphicFrameMk id="63" creationId="{773D446E-EA6A-0F04-2BFA-1A0DE6A5C299}"/>
          </ac:graphicFrameMkLst>
        </pc:graphicFrameChg>
      </pc:sldChg>
      <pc:sldChg chg="delSp add del setBg delDesignElem">
        <pc:chgData name="Gregoire Falq" userId="39ed5f39-bc8a-4c6a-93ad-3425e6033efe" providerId="ADAL" clId="{11D69150-C682-436F-947A-762E4BD8C1B8}" dt="2024-02-05T14:53:12.384" v="625" actId="47"/>
        <pc:sldMkLst>
          <pc:docMk/>
          <pc:sldMk cId="1253481506" sldId="402"/>
        </pc:sldMkLst>
        <pc:spChg chg="del">
          <ac:chgData name="Gregoire Falq" userId="39ed5f39-bc8a-4c6a-93ad-3425e6033efe" providerId="ADAL" clId="{11D69150-C682-436F-947A-762E4BD8C1B8}" dt="2024-02-05T14:53:09.278" v="624"/>
          <ac:spMkLst>
            <pc:docMk/>
            <pc:sldMk cId="1253481506" sldId="402"/>
            <ac:spMk id="53" creationId="{E643CF39-54EF-4F11-C5DE-8CCA0F03F4DE}"/>
          </ac:spMkLst>
        </pc:spChg>
        <pc:spChg chg="del">
          <ac:chgData name="Gregoire Falq" userId="39ed5f39-bc8a-4c6a-93ad-3425e6033efe" providerId="ADAL" clId="{11D69150-C682-436F-947A-762E4BD8C1B8}" dt="2024-02-05T14:53:09.278" v="624"/>
          <ac:spMkLst>
            <pc:docMk/>
            <pc:sldMk cId="1253481506" sldId="402"/>
            <ac:spMk id="54" creationId="{9D00BF60-1E37-9F48-3E43-EE94F01D23CE}"/>
          </ac:spMkLst>
        </pc:spChg>
        <pc:spChg chg="del">
          <ac:chgData name="Gregoire Falq" userId="39ed5f39-bc8a-4c6a-93ad-3425e6033efe" providerId="ADAL" clId="{11D69150-C682-436F-947A-762E4BD8C1B8}" dt="2024-02-05T14:53:09.278" v="624"/>
          <ac:spMkLst>
            <pc:docMk/>
            <pc:sldMk cId="1253481506" sldId="402"/>
            <ac:spMk id="55" creationId="{C69D7A90-1A6D-9943-CF36-5F09FA814227}"/>
          </ac:spMkLst>
        </pc:spChg>
        <pc:spChg chg="del">
          <ac:chgData name="Gregoire Falq" userId="39ed5f39-bc8a-4c6a-93ad-3425e6033efe" providerId="ADAL" clId="{11D69150-C682-436F-947A-762E4BD8C1B8}" dt="2024-02-05T14:53:09.278" v="624"/>
          <ac:spMkLst>
            <pc:docMk/>
            <pc:sldMk cId="1253481506" sldId="402"/>
            <ac:spMk id="57" creationId="{327EB3C6-F81F-95CD-7A72-0A25F2F9F975}"/>
          </ac:spMkLst>
        </pc:spChg>
        <pc:spChg chg="del">
          <ac:chgData name="Gregoire Falq" userId="39ed5f39-bc8a-4c6a-93ad-3425e6033efe" providerId="ADAL" clId="{11D69150-C682-436F-947A-762E4BD8C1B8}" dt="2024-02-05T14:53:09.278" v="624"/>
          <ac:spMkLst>
            <pc:docMk/>
            <pc:sldMk cId="1253481506" sldId="402"/>
            <ac:spMk id="59" creationId="{3969B732-A030-D11E-C020-4E1A8EACA634}"/>
          </ac:spMkLst>
        </pc:spChg>
      </pc:sldChg>
      <pc:sldChg chg="addSp delSp modSp add del mod ord">
        <pc:chgData name="Gregoire Falq" userId="39ed5f39-bc8a-4c6a-93ad-3425e6033efe" providerId="ADAL" clId="{11D69150-C682-436F-947A-762E4BD8C1B8}" dt="2024-02-08T10:24:00.118" v="2554" actId="47"/>
        <pc:sldMkLst>
          <pc:docMk/>
          <pc:sldMk cId="2677916926" sldId="402"/>
        </pc:sldMkLst>
        <pc:spChg chg="mod">
          <ac:chgData name="Gregoire Falq" userId="39ed5f39-bc8a-4c6a-93ad-3425e6033efe" providerId="ADAL" clId="{11D69150-C682-436F-947A-762E4BD8C1B8}" dt="2024-02-07T15:46:50.100" v="1706" actId="20577"/>
          <ac:spMkLst>
            <pc:docMk/>
            <pc:sldMk cId="2677916926" sldId="402"/>
            <ac:spMk id="2" creationId="{9D6BCCA6-B332-7093-ED95-C9BFCCC2D83C}"/>
          </ac:spMkLst>
        </pc:spChg>
        <pc:spChg chg="del">
          <ac:chgData name="Gregoire Falq" userId="39ed5f39-bc8a-4c6a-93ad-3425e6033efe" providerId="ADAL" clId="{11D69150-C682-436F-947A-762E4BD8C1B8}" dt="2024-02-05T16:41:38.556" v="742" actId="478"/>
          <ac:spMkLst>
            <pc:docMk/>
            <pc:sldMk cId="2677916926" sldId="402"/>
            <ac:spMk id="6" creationId="{929F6A8E-6094-DA41-A02F-3B095A94D1D0}"/>
          </ac:spMkLst>
        </pc:spChg>
        <pc:spChg chg="del">
          <ac:chgData name="Gregoire Falq" userId="39ed5f39-bc8a-4c6a-93ad-3425e6033efe" providerId="ADAL" clId="{11D69150-C682-436F-947A-762E4BD8C1B8}" dt="2024-02-05T16:41:41.094" v="743" actId="478"/>
          <ac:spMkLst>
            <pc:docMk/>
            <pc:sldMk cId="2677916926" sldId="402"/>
            <ac:spMk id="7" creationId="{1F8DAA67-99FB-FBBC-1C11-2AE9CF507263}"/>
          </ac:spMkLst>
        </pc:spChg>
        <pc:spChg chg="del">
          <ac:chgData name="Gregoire Falq" userId="39ed5f39-bc8a-4c6a-93ad-3425e6033efe" providerId="ADAL" clId="{11D69150-C682-436F-947A-762E4BD8C1B8}" dt="2024-02-05T16:42:02.143" v="774" actId="26606"/>
          <ac:spMkLst>
            <pc:docMk/>
            <pc:sldMk cId="2677916926" sldId="402"/>
            <ac:spMk id="53" creationId="{F3695405-3620-2043-4285-51CA3410EC1D}"/>
          </ac:spMkLst>
        </pc:spChg>
        <pc:spChg chg="del">
          <ac:chgData name="Gregoire Falq" userId="39ed5f39-bc8a-4c6a-93ad-3425e6033efe" providerId="ADAL" clId="{11D69150-C682-436F-947A-762E4BD8C1B8}" dt="2024-02-05T16:42:02.143" v="774" actId="26606"/>
          <ac:spMkLst>
            <pc:docMk/>
            <pc:sldMk cId="2677916926" sldId="402"/>
            <ac:spMk id="54" creationId="{9104B257-E6C9-578C-80FB-CC7086202175}"/>
          </ac:spMkLst>
        </pc:spChg>
        <pc:spChg chg="del">
          <ac:chgData name="Gregoire Falq" userId="39ed5f39-bc8a-4c6a-93ad-3425e6033efe" providerId="ADAL" clId="{11D69150-C682-436F-947A-762E4BD8C1B8}" dt="2024-02-05T16:42:02.143" v="774" actId="26606"/>
          <ac:spMkLst>
            <pc:docMk/>
            <pc:sldMk cId="2677916926" sldId="402"/>
            <ac:spMk id="55" creationId="{69FB5E92-FD36-7891-478F-6AD3B2E3004B}"/>
          </ac:spMkLst>
        </pc:spChg>
        <pc:spChg chg="del">
          <ac:chgData name="Gregoire Falq" userId="39ed5f39-bc8a-4c6a-93ad-3425e6033efe" providerId="ADAL" clId="{11D69150-C682-436F-947A-762E4BD8C1B8}" dt="2024-02-05T16:42:02.143" v="774" actId="26606"/>
          <ac:spMkLst>
            <pc:docMk/>
            <pc:sldMk cId="2677916926" sldId="402"/>
            <ac:spMk id="57" creationId="{DF61CD63-0BEB-F27F-BA08-3CA3476FD3DD}"/>
          </ac:spMkLst>
        </pc:spChg>
        <pc:spChg chg="del">
          <ac:chgData name="Gregoire Falq" userId="39ed5f39-bc8a-4c6a-93ad-3425e6033efe" providerId="ADAL" clId="{11D69150-C682-436F-947A-762E4BD8C1B8}" dt="2024-02-05T16:42:02.143" v="774" actId="26606"/>
          <ac:spMkLst>
            <pc:docMk/>
            <pc:sldMk cId="2677916926" sldId="402"/>
            <ac:spMk id="59" creationId="{6F406536-5505-DEDD-5185-AFCB0EFCCFE2}"/>
          </ac:spMkLst>
        </pc:spChg>
        <pc:spChg chg="add del">
          <ac:chgData name="Gregoire Falq" userId="39ed5f39-bc8a-4c6a-93ad-3425e6033efe" providerId="ADAL" clId="{11D69150-C682-436F-947A-762E4BD8C1B8}" dt="2024-02-05T17:19:00.679" v="803" actId="26606"/>
          <ac:spMkLst>
            <pc:docMk/>
            <pc:sldMk cId="2677916926" sldId="402"/>
            <ac:spMk id="64" creationId="{A8384FB5-9ADC-4DDC-881B-597D56F5B15D}"/>
          </ac:spMkLst>
        </pc:spChg>
        <pc:spChg chg="add del">
          <ac:chgData name="Gregoire Falq" userId="39ed5f39-bc8a-4c6a-93ad-3425e6033efe" providerId="ADAL" clId="{11D69150-C682-436F-947A-762E4BD8C1B8}" dt="2024-02-05T17:19:00.679" v="803" actId="26606"/>
          <ac:spMkLst>
            <pc:docMk/>
            <pc:sldMk cId="2677916926" sldId="402"/>
            <ac:spMk id="66" creationId="{91E5A9A7-95C6-4F4F-B00E-C82E07FE62EF}"/>
          </ac:spMkLst>
        </pc:spChg>
        <pc:spChg chg="add del">
          <ac:chgData name="Gregoire Falq" userId="39ed5f39-bc8a-4c6a-93ad-3425e6033efe" providerId="ADAL" clId="{11D69150-C682-436F-947A-762E4BD8C1B8}" dt="2024-02-05T17:19:00.679" v="803" actId="26606"/>
          <ac:spMkLst>
            <pc:docMk/>
            <pc:sldMk cId="2677916926" sldId="402"/>
            <ac:spMk id="68" creationId="{D07DD2DE-F619-49DD-B5E7-03A290FF4ED1}"/>
          </ac:spMkLst>
        </pc:spChg>
        <pc:spChg chg="add del">
          <ac:chgData name="Gregoire Falq" userId="39ed5f39-bc8a-4c6a-93ad-3425e6033efe" providerId="ADAL" clId="{11D69150-C682-436F-947A-762E4BD8C1B8}" dt="2024-02-05T17:19:00.679" v="803" actId="26606"/>
          <ac:spMkLst>
            <pc:docMk/>
            <pc:sldMk cId="2677916926" sldId="402"/>
            <ac:spMk id="70" creationId="{85149191-5F60-4A28-AAFF-039F96B0F3EC}"/>
          </ac:spMkLst>
        </pc:spChg>
        <pc:spChg chg="add del">
          <ac:chgData name="Gregoire Falq" userId="39ed5f39-bc8a-4c6a-93ad-3425e6033efe" providerId="ADAL" clId="{11D69150-C682-436F-947A-762E4BD8C1B8}" dt="2024-02-05T17:19:00.679" v="803" actId="26606"/>
          <ac:spMkLst>
            <pc:docMk/>
            <pc:sldMk cId="2677916926" sldId="402"/>
            <ac:spMk id="72" creationId="{F8260ED5-17F7-4158-B241-D51DD4CF1B7E}"/>
          </ac:spMkLst>
        </pc:spChg>
        <pc:spChg chg="add del">
          <ac:chgData name="Gregoire Falq" userId="39ed5f39-bc8a-4c6a-93ad-3425e6033efe" providerId="ADAL" clId="{11D69150-C682-436F-947A-762E4BD8C1B8}" dt="2024-02-05T17:18:29.620" v="783" actId="26606"/>
          <ac:spMkLst>
            <pc:docMk/>
            <pc:sldMk cId="2677916926" sldId="402"/>
            <ac:spMk id="77" creationId="{A8384FB5-9ADC-4DDC-881B-597D56F5B15D}"/>
          </ac:spMkLst>
        </pc:spChg>
        <pc:spChg chg="add del">
          <ac:chgData name="Gregoire Falq" userId="39ed5f39-bc8a-4c6a-93ad-3425e6033efe" providerId="ADAL" clId="{11D69150-C682-436F-947A-762E4BD8C1B8}" dt="2024-02-05T17:18:29.620" v="783" actId="26606"/>
          <ac:spMkLst>
            <pc:docMk/>
            <pc:sldMk cId="2677916926" sldId="402"/>
            <ac:spMk id="79" creationId="{91E5A9A7-95C6-4F4F-B00E-C82E07FE62EF}"/>
          </ac:spMkLst>
        </pc:spChg>
        <pc:spChg chg="add del">
          <ac:chgData name="Gregoire Falq" userId="39ed5f39-bc8a-4c6a-93ad-3425e6033efe" providerId="ADAL" clId="{11D69150-C682-436F-947A-762E4BD8C1B8}" dt="2024-02-05T17:18:29.620" v="783" actId="26606"/>
          <ac:spMkLst>
            <pc:docMk/>
            <pc:sldMk cId="2677916926" sldId="402"/>
            <ac:spMk id="81" creationId="{D07DD2DE-F619-49DD-B5E7-03A290FF4ED1}"/>
          </ac:spMkLst>
        </pc:spChg>
        <pc:spChg chg="add del">
          <ac:chgData name="Gregoire Falq" userId="39ed5f39-bc8a-4c6a-93ad-3425e6033efe" providerId="ADAL" clId="{11D69150-C682-436F-947A-762E4BD8C1B8}" dt="2024-02-05T17:18:29.620" v="783" actId="26606"/>
          <ac:spMkLst>
            <pc:docMk/>
            <pc:sldMk cId="2677916926" sldId="402"/>
            <ac:spMk id="83" creationId="{85149191-5F60-4A28-AAFF-039F96B0F3EC}"/>
          </ac:spMkLst>
        </pc:spChg>
        <pc:spChg chg="add del">
          <ac:chgData name="Gregoire Falq" userId="39ed5f39-bc8a-4c6a-93ad-3425e6033efe" providerId="ADAL" clId="{11D69150-C682-436F-947A-762E4BD8C1B8}" dt="2024-02-05T17:18:29.620" v="783" actId="26606"/>
          <ac:spMkLst>
            <pc:docMk/>
            <pc:sldMk cId="2677916926" sldId="402"/>
            <ac:spMk id="85" creationId="{F8260ED5-17F7-4158-B241-D51DD4CF1B7E}"/>
          </ac:spMkLst>
        </pc:spChg>
        <pc:spChg chg="add del">
          <ac:chgData name="Gregoire Falq" userId="39ed5f39-bc8a-4c6a-93ad-3425e6033efe" providerId="ADAL" clId="{11D69150-C682-436F-947A-762E4BD8C1B8}" dt="2024-02-05T17:18:32.358" v="785" actId="26606"/>
          <ac:spMkLst>
            <pc:docMk/>
            <pc:sldMk cId="2677916926" sldId="402"/>
            <ac:spMk id="87" creationId="{767334AB-16BD-4EC7-8C6B-4B5171600933}"/>
          </ac:spMkLst>
        </pc:spChg>
        <pc:spChg chg="add del">
          <ac:chgData name="Gregoire Falq" userId="39ed5f39-bc8a-4c6a-93ad-3425e6033efe" providerId="ADAL" clId="{11D69150-C682-436F-947A-762E4BD8C1B8}" dt="2024-02-05T17:18:32.358" v="785" actId="26606"/>
          <ac:spMkLst>
            <pc:docMk/>
            <pc:sldMk cId="2677916926" sldId="402"/>
            <ac:spMk id="88" creationId="{A4E37431-20F0-4DD6-84A9-ED2B644943A2}"/>
          </ac:spMkLst>
        </pc:spChg>
        <pc:spChg chg="add del">
          <ac:chgData name="Gregoire Falq" userId="39ed5f39-bc8a-4c6a-93ad-3425e6033efe" providerId="ADAL" clId="{11D69150-C682-436F-947A-762E4BD8C1B8}" dt="2024-02-05T17:18:32.358" v="785" actId="26606"/>
          <ac:spMkLst>
            <pc:docMk/>
            <pc:sldMk cId="2677916926" sldId="402"/>
            <ac:spMk id="89" creationId="{0AE98B72-66C6-4AB4-AF0D-BA830DE86393}"/>
          </ac:spMkLst>
        </pc:spChg>
        <pc:spChg chg="add del">
          <ac:chgData name="Gregoire Falq" userId="39ed5f39-bc8a-4c6a-93ad-3425e6033efe" providerId="ADAL" clId="{11D69150-C682-436F-947A-762E4BD8C1B8}" dt="2024-02-05T17:18:32.358" v="785" actId="26606"/>
          <ac:spMkLst>
            <pc:docMk/>
            <pc:sldMk cId="2677916926" sldId="402"/>
            <ac:spMk id="90" creationId="{407EAFC6-733F-403D-BB4D-05A3A28742F1}"/>
          </ac:spMkLst>
        </pc:spChg>
        <pc:spChg chg="add del">
          <ac:chgData name="Gregoire Falq" userId="39ed5f39-bc8a-4c6a-93ad-3425e6033efe" providerId="ADAL" clId="{11D69150-C682-436F-947A-762E4BD8C1B8}" dt="2024-02-05T17:18:32.358" v="785" actId="26606"/>
          <ac:spMkLst>
            <pc:docMk/>
            <pc:sldMk cId="2677916926" sldId="402"/>
            <ac:spMk id="91" creationId="{17A36730-4CB0-4F61-AD11-A44C9765833F}"/>
          </ac:spMkLst>
        </pc:spChg>
        <pc:spChg chg="add del">
          <ac:chgData name="Gregoire Falq" userId="39ed5f39-bc8a-4c6a-93ad-3425e6033efe" providerId="ADAL" clId="{11D69150-C682-436F-947A-762E4BD8C1B8}" dt="2024-02-05T17:18:32.358" v="785" actId="26606"/>
          <ac:spMkLst>
            <pc:docMk/>
            <pc:sldMk cId="2677916926" sldId="402"/>
            <ac:spMk id="92" creationId="{C69C79E1-F916-4929-A4F3-DE763D4BFA57}"/>
          </ac:spMkLst>
        </pc:spChg>
        <pc:spChg chg="add del">
          <ac:chgData name="Gregoire Falq" userId="39ed5f39-bc8a-4c6a-93ad-3425e6033efe" providerId="ADAL" clId="{11D69150-C682-436F-947A-762E4BD8C1B8}" dt="2024-02-05T17:19:00.679" v="803" actId="26606"/>
          <ac:spMkLst>
            <pc:docMk/>
            <pc:sldMk cId="2677916926" sldId="402"/>
            <ac:spMk id="94" creationId="{A8384FB5-9ADC-4DDC-881B-597D56F5B15D}"/>
          </ac:spMkLst>
        </pc:spChg>
        <pc:spChg chg="add del">
          <ac:chgData name="Gregoire Falq" userId="39ed5f39-bc8a-4c6a-93ad-3425e6033efe" providerId="ADAL" clId="{11D69150-C682-436F-947A-762E4BD8C1B8}" dt="2024-02-05T17:19:00.679" v="803" actId="26606"/>
          <ac:spMkLst>
            <pc:docMk/>
            <pc:sldMk cId="2677916926" sldId="402"/>
            <ac:spMk id="95" creationId="{91E5A9A7-95C6-4F4F-B00E-C82E07FE62EF}"/>
          </ac:spMkLst>
        </pc:spChg>
        <pc:spChg chg="add del">
          <ac:chgData name="Gregoire Falq" userId="39ed5f39-bc8a-4c6a-93ad-3425e6033efe" providerId="ADAL" clId="{11D69150-C682-436F-947A-762E4BD8C1B8}" dt="2024-02-05T17:19:00.679" v="803" actId="26606"/>
          <ac:spMkLst>
            <pc:docMk/>
            <pc:sldMk cId="2677916926" sldId="402"/>
            <ac:spMk id="96" creationId="{D07DD2DE-F619-49DD-B5E7-03A290FF4ED1}"/>
          </ac:spMkLst>
        </pc:spChg>
        <pc:spChg chg="add del">
          <ac:chgData name="Gregoire Falq" userId="39ed5f39-bc8a-4c6a-93ad-3425e6033efe" providerId="ADAL" clId="{11D69150-C682-436F-947A-762E4BD8C1B8}" dt="2024-02-05T17:19:00.679" v="803" actId="26606"/>
          <ac:spMkLst>
            <pc:docMk/>
            <pc:sldMk cId="2677916926" sldId="402"/>
            <ac:spMk id="97" creationId="{85149191-5F60-4A28-AAFF-039F96B0F3EC}"/>
          </ac:spMkLst>
        </pc:spChg>
        <pc:spChg chg="add del">
          <ac:chgData name="Gregoire Falq" userId="39ed5f39-bc8a-4c6a-93ad-3425e6033efe" providerId="ADAL" clId="{11D69150-C682-436F-947A-762E4BD8C1B8}" dt="2024-02-05T17:19:00.679" v="803" actId="26606"/>
          <ac:spMkLst>
            <pc:docMk/>
            <pc:sldMk cId="2677916926" sldId="402"/>
            <ac:spMk id="98" creationId="{F8260ED5-17F7-4158-B241-D51DD4CF1B7E}"/>
          </ac:spMkLst>
        </pc:spChg>
        <pc:picChg chg="add mod">
          <ac:chgData name="Gregoire Falq" userId="39ed5f39-bc8a-4c6a-93ad-3425e6033efe" providerId="ADAL" clId="{11D69150-C682-436F-947A-762E4BD8C1B8}" dt="2024-02-05T17:18:32.358" v="785" actId="26606"/>
          <ac:picMkLst>
            <pc:docMk/>
            <pc:sldMk cId="2677916926" sldId="402"/>
            <ac:picMk id="4" creationId="{51C2C9AF-8871-C8DF-FDC0-D3587CF85C07}"/>
          </ac:picMkLst>
        </pc:picChg>
      </pc:sldChg>
      <pc:sldChg chg="addSp delSp add del setBg delDesignElem">
        <pc:chgData name="Gregoire Falq" userId="39ed5f39-bc8a-4c6a-93ad-3425e6033efe" providerId="ADAL" clId="{11D69150-C682-436F-947A-762E4BD8C1B8}" dt="2024-02-05T14:53:46.820" v="631"/>
        <pc:sldMkLst>
          <pc:docMk/>
          <pc:sldMk cId="3853058714" sldId="402"/>
        </pc:sldMkLst>
        <pc:spChg chg="add del">
          <ac:chgData name="Gregoire Falq" userId="39ed5f39-bc8a-4c6a-93ad-3425e6033efe" providerId="ADAL" clId="{11D69150-C682-436F-947A-762E4BD8C1B8}" dt="2024-02-05T14:53:46.820" v="631"/>
          <ac:spMkLst>
            <pc:docMk/>
            <pc:sldMk cId="3853058714" sldId="402"/>
            <ac:spMk id="53" creationId="{D42B4ACA-CC6E-867D-9AB7-B7D975298CCB}"/>
          </ac:spMkLst>
        </pc:spChg>
        <pc:spChg chg="add del">
          <ac:chgData name="Gregoire Falq" userId="39ed5f39-bc8a-4c6a-93ad-3425e6033efe" providerId="ADAL" clId="{11D69150-C682-436F-947A-762E4BD8C1B8}" dt="2024-02-05T14:53:46.820" v="631"/>
          <ac:spMkLst>
            <pc:docMk/>
            <pc:sldMk cId="3853058714" sldId="402"/>
            <ac:spMk id="54" creationId="{324CD0D7-83BA-F6D9-FB5F-3C632149FF94}"/>
          </ac:spMkLst>
        </pc:spChg>
        <pc:spChg chg="add del">
          <ac:chgData name="Gregoire Falq" userId="39ed5f39-bc8a-4c6a-93ad-3425e6033efe" providerId="ADAL" clId="{11D69150-C682-436F-947A-762E4BD8C1B8}" dt="2024-02-05T14:53:46.820" v="631"/>
          <ac:spMkLst>
            <pc:docMk/>
            <pc:sldMk cId="3853058714" sldId="402"/>
            <ac:spMk id="55" creationId="{634444C1-199A-0576-B20A-83F5DCCB6078}"/>
          </ac:spMkLst>
        </pc:spChg>
        <pc:spChg chg="add del">
          <ac:chgData name="Gregoire Falq" userId="39ed5f39-bc8a-4c6a-93ad-3425e6033efe" providerId="ADAL" clId="{11D69150-C682-436F-947A-762E4BD8C1B8}" dt="2024-02-05T14:53:46.820" v="631"/>
          <ac:spMkLst>
            <pc:docMk/>
            <pc:sldMk cId="3853058714" sldId="402"/>
            <ac:spMk id="57" creationId="{5673295B-E6EC-0C18-2FFA-2DB909C85355}"/>
          </ac:spMkLst>
        </pc:spChg>
        <pc:spChg chg="add del">
          <ac:chgData name="Gregoire Falq" userId="39ed5f39-bc8a-4c6a-93ad-3425e6033efe" providerId="ADAL" clId="{11D69150-C682-436F-947A-762E4BD8C1B8}" dt="2024-02-05T14:53:46.820" v="631"/>
          <ac:spMkLst>
            <pc:docMk/>
            <pc:sldMk cId="3853058714" sldId="402"/>
            <ac:spMk id="59" creationId="{837EB527-332C-7A0C-0D97-B7987ADE8BF1}"/>
          </ac:spMkLst>
        </pc:spChg>
      </pc:sldChg>
      <pc:sldChg chg="addSp delSp modSp add del mod ord">
        <pc:chgData name="Gregoire Falq" userId="39ed5f39-bc8a-4c6a-93ad-3425e6033efe" providerId="ADAL" clId="{11D69150-C682-436F-947A-762E4BD8C1B8}" dt="2024-02-08T10:24:00.118" v="2554" actId="47"/>
        <pc:sldMkLst>
          <pc:docMk/>
          <pc:sldMk cId="4000609991" sldId="403"/>
        </pc:sldMkLst>
        <pc:spChg chg="mod">
          <ac:chgData name="Gregoire Falq" userId="39ed5f39-bc8a-4c6a-93ad-3425e6033efe" providerId="ADAL" clId="{11D69150-C682-436F-947A-762E4BD8C1B8}" dt="2024-02-05T17:19:18.248" v="812" actId="20577"/>
          <ac:spMkLst>
            <pc:docMk/>
            <pc:sldMk cId="4000609991" sldId="403"/>
            <ac:spMk id="2" creationId="{5E638361-D0E0-CFB8-FFDF-5AD07F3FE342}"/>
          </ac:spMkLst>
        </pc:spChg>
        <pc:picChg chg="add del">
          <ac:chgData name="Gregoire Falq" userId="39ed5f39-bc8a-4c6a-93ad-3425e6033efe" providerId="ADAL" clId="{11D69150-C682-436F-947A-762E4BD8C1B8}" dt="2024-02-05T17:19:06.805" v="810" actId="478"/>
          <ac:picMkLst>
            <pc:docMk/>
            <pc:sldMk cId="4000609991" sldId="403"/>
            <ac:picMk id="4" creationId="{B6492FFD-41C2-9D26-5B85-A060DFAE2D09}"/>
          </ac:picMkLst>
        </pc:picChg>
        <pc:picChg chg="add mod">
          <ac:chgData name="Gregoire Falq" userId="39ed5f39-bc8a-4c6a-93ad-3425e6033efe" providerId="ADAL" clId="{11D69150-C682-436F-947A-762E4BD8C1B8}" dt="2024-02-05T17:20:29.365" v="861" actId="1076"/>
          <ac:picMkLst>
            <pc:docMk/>
            <pc:sldMk cId="4000609991" sldId="403"/>
            <ac:picMk id="5" creationId="{0D55E300-9E9C-CFB7-1089-293B8392251B}"/>
          </ac:picMkLst>
        </pc:picChg>
      </pc:sldChg>
      <pc:sldChg chg="addSp delSp modSp add del mod ord">
        <pc:chgData name="Gregoire Falq" userId="39ed5f39-bc8a-4c6a-93ad-3425e6033efe" providerId="ADAL" clId="{11D69150-C682-436F-947A-762E4BD8C1B8}" dt="2024-02-08T10:24:00.118" v="2554" actId="47"/>
        <pc:sldMkLst>
          <pc:docMk/>
          <pc:sldMk cId="2926510842" sldId="404"/>
        </pc:sldMkLst>
        <pc:spChg chg="mod">
          <ac:chgData name="Gregoire Falq" userId="39ed5f39-bc8a-4c6a-93ad-3425e6033efe" providerId="ADAL" clId="{11D69150-C682-436F-947A-762E4BD8C1B8}" dt="2024-02-05T17:22:15.301" v="932" actId="108"/>
          <ac:spMkLst>
            <pc:docMk/>
            <pc:sldMk cId="2926510842" sldId="404"/>
            <ac:spMk id="2" creationId="{EEC4AB57-6E2E-B44B-CDB0-EFAD87231F1C}"/>
          </ac:spMkLst>
        </pc:spChg>
        <pc:picChg chg="add mod">
          <ac:chgData name="Gregoire Falq" userId="39ed5f39-bc8a-4c6a-93ad-3425e6033efe" providerId="ADAL" clId="{11D69150-C682-436F-947A-762E4BD8C1B8}" dt="2024-02-05T17:21:52.180" v="930" actId="1037"/>
          <ac:picMkLst>
            <pc:docMk/>
            <pc:sldMk cId="2926510842" sldId="404"/>
            <ac:picMk id="4" creationId="{755D771C-8F1A-FF95-6471-6CBE8BEE7660}"/>
          </ac:picMkLst>
        </pc:picChg>
        <pc:picChg chg="del">
          <ac:chgData name="Gregoire Falq" userId="39ed5f39-bc8a-4c6a-93ad-3425e6033efe" providerId="ADAL" clId="{11D69150-C682-436F-947A-762E4BD8C1B8}" dt="2024-02-05T17:21:27.066" v="865" actId="478"/>
          <ac:picMkLst>
            <pc:docMk/>
            <pc:sldMk cId="2926510842" sldId="404"/>
            <ac:picMk id="5" creationId="{57B040F9-3D80-9856-F638-AE421E02BBF8}"/>
          </ac:picMkLst>
        </pc:picChg>
      </pc:sldChg>
      <pc:sldChg chg="addSp delSp modSp add del mod delAnim">
        <pc:chgData name="Gregoire Falq" userId="39ed5f39-bc8a-4c6a-93ad-3425e6033efe" providerId="ADAL" clId="{11D69150-C682-436F-947A-762E4BD8C1B8}" dt="2024-02-08T07:26:40.449" v="2553" actId="47"/>
        <pc:sldMkLst>
          <pc:docMk/>
          <pc:sldMk cId="1191462699" sldId="405"/>
        </pc:sldMkLst>
        <pc:spChg chg="mod">
          <ac:chgData name="Gregoire Falq" userId="39ed5f39-bc8a-4c6a-93ad-3425e6033efe" providerId="ADAL" clId="{11D69150-C682-436F-947A-762E4BD8C1B8}" dt="2024-02-06T17:09:15.093" v="1019" actId="26606"/>
          <ac:spMkLst>
            <pc:docMk/>
            <pc:sldMk cId="1191462699" sldId="405"/>
            <ac:spMk id="2" creationId="{B33328E2-2FB7-D628-D04A-5ED9932A3957}"/>
          </ac:spMkLst>
        </pc:spChg>
        <pc:spChg chg="add mod">
          <ac:chgData name="Gregoire Falq" userId="39ed5f39-bc8a-4c6a-93ad-3425e6033efe" providerId="ADAL" clId="{11D69150-C682-436F-947A-762E4BD8C1B8}" dt="2024-02-08T07:16:29.500" v="2552" actId="20577"/>
          <ac:spMkLst>
            <pc:docMk/>
            <pc:sldMk cId="1191462699" sldId="405"/>
            <ac:spMk id="4" creationId="{DC7E4704-406D-82B3-0C09-D4053CD1CF28}"/>
          </ac:spMkLst>
        </pc:spChg>
        <pc:spChg chg="del">
          <ac:chgData name="Gregoire Falq" userId="39ed5f39-bc8a-4c6a-93ad-3425e6033efe" providerId="ADAL" clId="{11D69150-C682-436F-947A-762E4BD8C1B8}" dt="2024-02-06T17:08:52.612" v="1004" actId="478"/>
          <ac:spMkLst>
            <pc:docMk/>
            <pc:sldMk cId="1191462699" sldId="405"/>
            <ac:spMk id="6" creationId="{543BCCCF-C7A1-A76C-E7CE-86B60A55AD95}"/>
          </ac:spMkLst>
        </pc:spChg>
        <pc:spChg chg="del">
          <ac:chgData name="Gregoire Falq" userId="39ed5f39-bc8a-4c6a-93ad-3425e6033efe" providerId="ADAL" clId="{11D69150-C682-436F-947A-762E4BD8C1B8}" dt="2024-02-06T17:08:53.975" v="1005" actId="478"/>
          <ac:spMkLst>
            <pc:docMk/>
            <pc:sldMk cId="1191462699" sldId="405"/>
            <ac:spMk id="7" creationId="{C7FA1004-FE2D-A7BE-FE7D-79CD82981DF2}"/>
          </ac:spMkLst>
        </pc:spChg>
        <pc:spChg chg="add del">
          <ac:chgData name="Gregoire Falq" userId="39ed5f39-bc8a-4c6a-93ad-3425e6033efe" providerId="ADAL" clId="{11D69150-C682-436F-947A-762E4BD8C1B8}" dt="2024-02-06T17:09:15.093" v="1019" actId="26606"/>
          <ac:spMkLst>
            <pc:docMk/>
            <pc:sldMk cId="1191462699" sldId="405"/>
            <ac:spMk id="53" creationId="{23D7C9BE-73E2-25C2-6224-BF44BAAF4E49}"/>
          </ac:spMkLst>
        </pc:spChg>
        <pc:spChg chg="add del">
          <ac:chgData name="Gregoire Falq" userId="39ed5f39-bc8a-4c6a-93ad-3425e6033efe" providerId="ADAL" clId="{11D69150-C682-436F-947A-762E4BD8C1B8}" dt="2024-02-06T17:09:15.093" v="1019" actId="26606"/>
          <ac:spMkLst>
            <pc:docMk/>
            <pc:sldMk cId="1191462699" sldId="405"/>
            <ac:spMk id="54" creationId="{44714989-D649-5548-2608-29899AFF61A8}"/>
          </ac:spMkLst>
        </pc:spChg>
        <pc:spChg chg="add del">
          <ac:chgData name="Gregoire Falq" userId="39ed5f39-bc8a-4c6a-93ad-3425e6033efe" providerId="ADAL" clId="{11D69150-C682-436F-947A-762E4BD8C1B8}" dt="2024-02-06T17:09:15.093" v="1019" actId="26606"/>
          <ac:spMkLst>
            <pc:docMk/>
            <pc:sldMk cId="1191462699" sldId="405"/>
            <ac:spMk id="55" creationId="{3E26C8B3-E5CE-4FBD-9042-064695CD4C9D}"/>
          </ac:spMkLst>
        </pc:spChg>
        <pc:spChg chg="add del">
          <ac:chgData name="Gregoire Falq" userId="39ed5f39-bc8a-4c6a-93ad-3425e6033efe" providerId="ADAL" clId="{11D69150-C682-436F-947A-762E4BD8C1B8}" dt="2024-02-06T17:09:15.093" v="1019" actId="26606"/>
          <ac:spMkLst>
            <pc:docMk/>
            <pc:sldMk cId="1191462699" sldId="405"/>
            <ac:spMk id="57" creationId="{C6345FD6-656D-DA37-E739-E242D9F9EC3C}"/>
          </ac:spMkLst>
        </pc:spChg>
        <pc:spChg chg="add del">
          <ac:chgData name="Gregoire Falq" userId="39ed5f39-bc8a-4c6a-93ad-3425e6033efe" providerId="ADAL" clId="{11D69150-C682-436F-947A-762E4BD8C1B8}" dt="2024-02-06T17:09:15.093" v="1019" actId="26606"/>
          <ac:spMkLst>
            <pc:docMk/>
            <pc:sldMk cId="1191462699" sldId="405"/>
            <ac:spMk id="59" creationId="{C64FE9CA-38E8-C0F3-A28C-41BBD0F2D419}"/>
          </ac:spMkLst>
        </pc:spChg>
        <pc:spChg chg="add del">
          <ac:chgData name="Gregoire Falq" userId="39ed5f39-bc8a-4c6a-93ad-3425e6033efe" providerId="ADAL" clId="{11D69150-C682-436F-947A-762E4BD8C1B8}" dt="2024-02-06T17:09:12.050" v="1014" actId="26606"/>
          <ac:spMkLst>
            <pc:docMk/>
            <pc:sldMk cId="1191462699" sldId="405"/>
            <ac:spMk id="64" creationId="{C3896A03-3945-419A-B66B-4EE266EDD152}"/>
          </ac:spMkLst>
        </pc:spChg>
        <pc:spChg chg="add del">
          <ac:chgData name="Gregoire Falq" userId="39ed5f39-bc8a-4c6a-93ad-3425e6033efe" providerId="ADAL" clId="{11D69150-C682-436F-947A-762E4BD8C1B8}" dt="2024-02-06T17:09:12.050" v="1014" actId="26606"/>
          <ac:spMkLst>
            <pc:docMk/>
            <pc:sldMk cId="1191462699" sldId="405"/>
            <ac:spMk id="66" creationId="{B34F5AD2-EDBD-4BBD-A55C-EAFFD0C7097A}"/>
          </ac:spMkLst>
        </pc:spChg>
        <pc:spChg chg="add del">
          <ac:chgData name="Gregoire Falq" userId="39ed5f39-bc8a-4c6a-93ad-3425e6033efe" providerId="ADAL" clId="{11D69150-C682-436F-947A-762E4BD8C1B8}" dt="2024-02-06T17:09:13.293" v="1016" actId="26606"/>
          <ac:spMkLst>
            <pc:docMk/>
            <pc:sldMk cId="1191462699" sldId="405"/>
            <ac:spMk id="68" creationId="{C7F28D52-2A5F-4D23-81AE-7CB8B591C7AF}"/>
          </ac:spMkLst>
        </pc:spChg>
        <pc:spChg chg="add del">
          <ac:chgData name="Gregoire Falq" userId="39ed5f39-bc8a-4c6a-93ad-3425e6033efe" providerId="ADAL" clId="{11D69150-C682-436F-947A-762E4BD8C1B8}" dt="2024-02-06T17:09:13.293" v="1016" actId="26606"/>
          <ac:spMkLst>
            <pc:docMk/>
            <pc:sldMk cId="1191462699" sldId="405"/>
            <ac:spMk id="69" creationId="{FFD48BC7-DC40-47DE-87EE-9F4B6ECB9ABB}"/>
          </ac:spMkLst>
        </pc:spChg>
        <pc:spChg chg="add del">
          <ac:chgData name="Gregoire Falq" userId="39ed5f39-bc8a-4c6a-93ad-3425e6033efe" providerId="ADAL" clId="{11D69150-C682-436F-947A-762E4BD8C1B8}" dt="2024-02-06T17:09:13.293" v="1016" actId="26606"/>
          <ac:spMkLst>
            <pc:docMk/>
            <pc:sldMk cId="1191462699" sldId="405"/>
            <ac:spMk id="70" creationId="{3629484E-3792-4B3D-89AD-7C8A1ED0E0D4}"/>
          </ac:spMkLst>
        </pc:spChg>
        <pc:spChg chg="add del">
          <ac:chgData name="Gregoire Falq" userId="39ed5f39-bc8a-4c6a-93ad-3425e6033efe" providerId="ADAL" clId="{11D69150-C682-436F-947A-762E4BD8C1B8}" dt="2024-02-06T17:09:13.293" v="1016" actId="26606"/>
          <ac:spMkLst>
            <pc:docMk/>
            <pc:sldMk cId="1191462699" sldId="405"/>
            <ac:spMk id="71" creationId="{E502BBC7-2C76-46F3-BC24-5985BC13DB88}"/>
          </ac:spMkLst>
        </pc:spChg>
        <pc:spChg chg="add del">
          <ac:chgData name="Gregoire Falq" userId="39ed5f39-bc8a-4c6a-93ad-3425e6033efe" providerId="ADAL" clId="{11D69150-C682-436F-947A-762E4BD8C1B8}" dt="2024-02-06T17:09:15.080" v="1018" actId="26606"/>
          <ac:spMkLst>
            <pc:docMk/>
            <pc:sldMk cId="1191462699" sldId="405"/>
            <ac:spMk id="74" creationId="{A3363022-C969-41E9-8EB2-E4C94908C1FA}"/>
          </ac:spMkLst>
        </pc:spChg>
        <pc:spChg chg="add del">
          <ac:chgData name="Gregoire Falq" userId="39ed5f39-bc8a-4c6a-93ad-3425e6033efe" providerId="ADAL" clId="{11D69150-C682-436F-947A-762E4BD8C1B8}" dt="2024-02-06T17:09:15.080" v="1018" actId="26606"/>
          <ac:spMkLst>
            <pc:docMk/>
            <pc:sldMk cId="1191462699" sldId="405"/>
            <ac:spMk id="75" creationId="{8D1AD6B3-BE88-4CEB-BA17-790657CC4729}"/>
          </ac:spMkLst>
        </pc:spChg>
        <pc:spChg chg="add">
          <ac:chgData name="Gregoire Falq" userId="39ed5f39-bc8a-4c6a-93ad-3425e6033efe" providerId="ADAL" clId="{11D69150-C682-436F-947A-762E4BD8C1B8}" dt="2024-02-06T17:09:15.093" v="1019" actId="26606"/>
          <ac:spMkLst>
            <pc:docMk/>
            <pc:sldMk cId="1191462699" sldId="405"/>
            <ac:spMk id="79" creationId="{A3363022-C969-41E9-8EB2-E4C94908C1FA}"/>
          </ac:spMkLst>
        </pc:spChg>
        <pc:spChg chg="add">
          <ac:chgData name="Gregoire Falq" userId="39ed5f39-bc8a-4c6a-93ad-3425e6033efe" providerId="ADAL" clId="{11D69150-C682-436F-947A-762E4BD8C1B8}" dt="2024-02-06T17:09:15.093" v="1019" actId="26606"/>
          <ac:spMkLst>
            <pc:docMk/>
            <pc:sldMk cId="1191462699" sldId="405"/>
            <ac:spMk id="80" creationId="{8D1AD6B3-BE88-4CEB-BA17-790657CC4729}"/>
          </ac:spMkLst>
        </pc:spChg>
        <pc:grpChg chg="add del">
          <ac:chgData name="Gregoire Falq" userId="39ed5f39-bc8a-4c6a-93ad-3425e6033efe" providerId="ADAL" clId="{11D69150-C682-436F-947A-762E4BD8C1B8}" dt="2024-02-06T17:09:15.080" v="1018" actId="26606"/>
          <ac:grpSpMkLst>
            <pc:docMk/>
            <pc:sldMk cId="1191462699" sldId="405"/>
            <ac:grpSpMk id="76" creationId="{89D1390B-7E13-4B4F-9CB2-391063412E54}"/>
          </ac:grpSpMkLst>
        </pc:grpChg>
        <pc:grpChg chg="add">
          <ac:chgData name="Gregoire Falq" userId="39ed5f39-bc8a-4c6a-93ad-3425e6033efe" providerId="ADAL" clId="{11D69150-C682-436F-947A-762E4BD8C1B8}" dt="2024-02-06T17:09:15.093" v="1019" actId="26606"/>
          <ac:grpSpMkLst>
            <pc:docMk/>
            <pc:sldMk cId="1191462699" sldId="405"/>
            <ac:grpSpMk id="82" creationId="{89D1390B-7E13-4B4F-9CB2-391063412E54}"/>
          </ac:grpSpMkLst>
        </pc:grpChg>
        <pc:picChg chg="add del">
          <ac:chgData name="Gregoire Falq" userId="39ed5f39-bc8a-4c6a-93ad-3425e6033efe" providerId="ADAL" clId="{11D69150-C682-436F-947A-762E4BD8C1B8}" dt="2024-02-06T17:09:15.080" v="1018" actId="26606"/>
          <ac:picMkLst>
            <pc:docMk/>
            <pc:sldMk cId="1191462699" sldId="405"/>
            <ac:picMk id="63" creationId="{3D377A7E-A6B5-9389-2750-3F2557FDFA4D}"/>
          </ac:picMkLst>
        </pc:picChg>
        <pc:picChg chg="add">
          <ac:chgData name="Gregoire Falq" userId="39ed5f39-bc8a-4c6a-93ad-3425e6033efe" providerId="ADAL" clId="{11D69150-C682-436F-947A-762E4BD8C1B8}" dt="2024-02-06T17:09:15.093" v="1019" actId="26606"/>
          <ac:picMkLst>
            <pc:docMk/>
            <pc:sldMk cId="1191462699" sldId="405"/>
            <ac:picMk id="81" creationId="{99D474E0-6412-2C65-C126-5320A106C88A}"/>
          </ac:picMkLst>
        </pc:picChg>
      </pc:sldChg>
      <pc:sldChg chg="delSp add del setBg delDesignElem">
        <pc:chgData name="Gregoire Falq" userId="39ed5f39-bc8a-4c6a-93ad-3425e6033efe" providerId="ADAL" clId="{11D69150-C682-436F-947A-762E4BD8C1B8}" dt="2024-02-06T17:08:29.148" v="1000" actId="47"/>
        <pc:sldMkLst>
          <pc:docMk/>
          <pc:sldMk cId="2258681860" sldId="405"/>
        </pc:sldMkLst>
        <pc:spChg chg="del">
          <ac:chgData name="Gregoire Falq" userId="39ed5f39-bc8a-4c6a-93ad-3425e6033efe" providerId="ADAL" clId="{11D69150-C682-436F-947A-762E4BD8C1B8}" dt="2024-02-06T16:41:41.607" v="986"/>
          <ac:spMkLst>
            <pc:docMk/>
            <pc:sldMk cId="2258681860" sldId="405"/>
            <ac:spMk id="53" creationId="{36D41891-6DE3-127E-0A01-62EB4B123C70}"/>
          </ac:spMkLst>
        </pc:spChg>
        <pc:spChg chg="del">
          <ac:chgData name="Gregoire Falq" userId="39ed5f39-bc8a-4c6a-93ad-3425e6033efe" providerId="ADAL" clId="{11D69150-C682-436F-947A-762E4BD8C1B8}" dt="2024-02-06T16:41:41.607" v="986"/>
          <ac:spMkLst>
            <pc:docMk/>
            <pc:sldMk cId="2258681860" sldId="405"/>
            <ac:spMk id="54" creationId="{6344904A-757F-4159-1650-794E8CB3AD8C}"/>
          </ac:spMkLst>
        </pc:spChg>
        <pc:spChg chg="del">
          <ac:chgData name="Gregoire Falq" userId="39ed5f39-bc8a-4c6a-93ad-3425e6033efe" providerId="ADAL" clId="{11D69150-C682-436F-947A-762E4BD8C1B8}" dt="2024-02-06T16:41:41.607" v="986"/>
          <ac:spMkLst>
            <pc:docMk/>
            <pc:sldMk cId="2258681860" sldId="405"/>
            <ac:spMk id="55" creationId="{27E16E6F-D484-BAC3-EBA4-3E88A9C893AF}"/>
          </ac:spMkLst>
        </pc:spChg>
        <pc:spChg chg="del">
          <ac:chgData name="Gregoire Falq" userId="39ed5f39-bc8a-4c6a-93ad-3425e6033efe" providerId="ADAL" clId="{11D69150-C682-436F-947A-762E4BD8C1B8}" dt="2024-02-06T16:41:41.607" v="986"/>
          <ac:spMkLst>
            <pc:docMk/>
            <pc:sldMk cId="2258681860" sldId="405"/>
            <ac:spMk id="57" creationId="{4DE5B035-2D24-DC7A-7871-394E86482AE6}"/>
          </ac:spMkLst>
        </pc:spChg>
        <pc:spChg chg="del">
          <ac:chgData name="Gregoire Falq" userId="39ed5f39-bc8a-4c6a-93ad-3425e6033efe" providerId="ADAL" clId="{11D69150-C682-436F-947A-762E4BD8C1B8}" dt="2024-02-06T16:41:41.607" v="986"/>
          <ac:spMkLst>
            <pc:docMk/>
            <pc:sldMk cId="2258681860" sldId="405"/>
            <ac:spMk id="59" creationId="{CE04191F-94B0-A596-E09A-1CC896FB3DB4}"/>
          </ac:spMkLst>
        </pc:spChg>
      </pc:sldChg>
      <pc:sldChg chg="addSp delSp modSp add del mod ord addAnim delAnim">
        <pc:chgData name="Gregoire Falq" userId="39ed5f39-bc8a-4c6a-93ad-3425e6033efe" providerId="ADAL" clId="{11D69150-C682-436F-947A-762E4BD8C1B8}" dt="2024-02-07T15:28:07.575" v="1561" actId="47"/>
        <pc:sldMkLst>
          <pc:docMk/>
          <pc:sldMk cId="3085107668" sldId="406"/>
        </pc:sldMkLst>
        <pc:spChg chg="mod">
          <ac:chgData name="Gregoire Falq" userId="39ed5f39-bc8a-4c6a-93ad-3425e6033efe" providerId="ADAL" clId="{11D69150-C682-436F-947A-762E4BD8C1B8}" dt="2024-02-06T17:15:32.359" v="1093" actId="26606"/>
          <ac:spMkLst>
            <pc:docMk/>
            <pc:sldMk cId="3085107668" sldId="406"/>
            <ac:spMk id="2" creationId="{1D7B7C98-5FAD-5EA1-4F6A-F143AD17B4C6}"/>
          </ac:spMkLst>
        </pc:spChg>
        <pc:spChg chg="add del">
          <ac:chgData name="Gregoire Falq" userId="39ed5f39-bc8a-4c6a-93ad-3425e6033efe" providerId="ADAL" clId="{11D69150-C682-436F-947A-762E4BD8C1B8}" dt="2024-02-06T17:15:32.359" v="1093" actId="26606"/>
          <ac:spMkLst>
            <pc:docMk/>
            <pc:sldMk cId="3085107668" sldId="406"/>
            <ac:spMk id="12" creationId="{AAFE8575-4DF0-F62B-953A-D5BB515DB77F}"/>
          </ac:spMkLst>
        </pc:spChg>
        <pc:spChg chg="add del">
          <ac:chgData name="Gregoire Falq" userId="39ed5f39-bc8a-4c6a-93ad-3425e6033efe" providerId="ADAL" clId="{11D69150-C682-436F-947A-762E4BD8C1B8}" dt="2024-02-06T17:15:32.359" v="1093" actId="26606"/>
          <ac:spMkLst>
            <pc:docMk/>
            <pc:sldMk cId="3085107668" sldId="406"/>
            <ac:spMk id="15" creationId="{96F9B239-F315-89A2-C649-86CC7122EAD7}"/>
          </ac:spMkLst>
        </pc:spChg>
        <pc:spChg chg="add del">
          <ac:chgData name="Gregoire Falq" userId="39ed5f39-bc8a-4c6a-93ad-3425e6033efe" providerId="ADAL" clId="{11D69150-C682-436F-947A-762E4BD8C1B8}" dt="2024-02-06T17:15:32.359" v="1093" actId="26606"/>
          <ac:spMkLst>
            <pc:docMk/>
            <pc:sldMk cId="3085107668" sldId="406"/>
            <ac:spMk id="18" creationId="{C909DBB9-77FD-8459-F1FC-A7F92C3D1275}"/>
          </ac:spMkLst>
        </pc:spChg>
        <pc:spChg chg="add del">
          <ac:chgData name="Gregoire Falq" userId="39ed5f39-bc8a-4c6a-93ad-3425e6033efe" providerId="ADAL" clId="{11D69150-C682-436F-947A-762E4BD8C1B8}" dt="2024-02-06T17:15:32.359" v="1093" actId="26606"/>
          <ac:spMkLst>
            <pc:docMk/>
            <pc:sldMk cId="3085107668" sldId="406"/>
            <ac:spMk id="20" creationId="{F24244D4-61C4-B111-90C3-32F3CF0F8BB0}"/>
          </ac:spMkLst>
        </pc:spChg>
        <pc:spChg chg="add del">
          <ac:chgData name="Gregoire Falq" userId="39ed5f39-bc8a-4c6a-93ad-3425e6033efe" providerId="ADAL" clId="{11D69150-C682-436F-947A-762E4BD8C1B8}" dt="2024-02-06T17:15:32.359" v="1093" actId="26606"/>
          <ac:spMkLst>
            <pc:docMk/>
            <pc:sldMk cId="3085107668" sldId="406"/>
            <ac:spMk id="22" creationId="{BD97AA32-2463-BE46-B16F-F1EF29C03643}"/>
          </ac:spMkLst>
        </pc:spChg>
        <pc:spChg chg="add del">
          <ac:chgData name="Gregoire Falq" userId="39ed5f39-bc8a-4c6a-93ad-3425e6033efe" providerId="ADAL" clId="{11D69150-C682-436F-947A-762E4BD8C1B8}" dt="2024-02-06T17:15:32.359" v="1093" actId="26606"/>
          <ac:spMkLst>
            <pc:docMk/>
            <pc:sldMk cId="3085107668" sldId="406"/>
            <ac:spMk id="24" creationId="{24B336F9-A425-7737-23F4-9CE42D90F678}"/>
          </ac:spMkLst>
        </pc:spChg>
        <pc:spChg chg="add del">
          <ac:chgData name="Gregoire Falq" userId="39ed5f39-bc8a-4c6a-93ad-3425e6033efe" providerId="ADAL" clId="{11D69150-C682-436F-947A-762E4BD8C1B8}" dt="2024-02-06T17:15:27.212" v="1091" actId="26606"/>
          <ac:spMkLst>
            <pc:docMk/>
            <pc:sldMk cId="3085107668" sldId="406"/>
            <ac:spMk id="29" creationId="{23F18E02-9FC0-49C2-BE57-195BEE392BA6}"/>
          </ac:spMkLst>
        </pc:spChg>
        <pc:spChg chg="add del">
          <ac:chgData name="Gregoire Falq" userId="39ed5f39-bc8a-4c6a-93ad-3425e6033efe" providerId="ADAL" clId="{11D69150-C682-436F-947A-762E4BD8C1B8}" dt="2024-02-06T17:12:12.617" v="1051" actId="26606"/>
          <ac:spMkLst>
            <pc:docMk/>
            <pc:sldMk cId="3085107668" sldId="406"/>
            <ac:spMk id="31" creationId="{65219498-D544-41AC-98FE-8F956EF66A62}"/>
          </ac:spMkLst>
        </pc:spChg>
        <pc:spChg chg="add del">
          <ac:chgData name="Gregoire Falq" userId="39ed5f39-bc8a-4c6a-93ad-3425e6033efe" providerId="ADAL" clId="{11D69150-C682-436F-947A-762E4BD8C1B8}" dt="2024-02-06T17:12:12.617" v="1051" actId="26606"/>
          <ac:spMkLst>
            <pc:docMk/>
            <pc:sldMk cId="3085107668" sldId="406"/>
            <ac:spMk id="33" creationId="{F500DBFC-17A9-4E0A-AEE2-A49F9AEEF0FD}"/>
          </ac:spMkLst>
        </pc:spChg>
        <pc:spChg chg="add del">
          <ac:chgData name="Gregoire Falq" userId="39ed5f39-bc8a-4c6a-93ad-3425e6033efe" providerId="ADAL" clId="{11D69150-C682-436F-947A-762E4BD8C1B8}" dt="2024-02-06T17:15:32.359" v="1093" actId="26606"/>
          <ac:spMkLst>
            <pc:docMk/>
            <pc:sldMk cId="3085107668" sldId="406"/>
            <ac:spMk id="36" creationId="{665DBBEF-238B-476B-96AB-8AAC3224ECEA}"/>
          </ac:spMkLst>
        </pc:spChg>
        <pc:spChg chg="add del">
          <ac:chgData name="Gregoire Falq" userId="39ed5f39-bc8a-4c6a-93ad-3425e6033efe" providerId="ADAL" clId="{11D69150-C682-436F-947A-762E4BD8C1B8}" dt="2024-02-06T17:15:32.359" v="1093" actId="26606"/>
          <ac:spMkLst>
            <pc:docMk/>
            <pc:sldMk cId="3085107668" sldId="406"/>
            <ac:spMk id="37" creationId="{3FCFB1DE-0B7E-48CC-BA90-B2AB0889F9D6}"/>
          </ac:spMkLst>
        </pc:spChg>
        <pc:grpChg chg="add del">
          <ac:chgData name="Gregoire Falq" userId="39ed5f39-bc8a-4c6a-93ad-3425e6033efe" providerId="ADAL" clId="{11D69150-C682-436F-947A-762E4BD8C1B8}" dt="2024-02-06T17:15:27.212" v="1091" actId="26606"/>
          <ac:grpSpMkLst>
            <pc:docMk/>
            <pc:sldMk cId="3085107668" sldId="406"/>
            <ac:grpSpMk id="26" creationId="{DC9608D4-CD9C-4B8B-88DC-8055C0325C72}"/>
          </ac:grpSpMkLst>
        </pc:grpChg>
        <pc:grpChg chg="add del">
          <ac:chgData name="Gregoire Falq" userId="39ed5f39-bc8a-4c6a-93ad-3425e6033efe" providerId="ADAL" clId="{11D69150-C682-436F-947A-762E4BD8C1B8}" dt="2024-02-06T17:12:12.617" v="1051" actId="26606"/>
          <ac:grpSpMkLst>
            <pc:docMk/>
            <pc:sldMk cId="3085107668" sldId="406"/>
            <ac:grpSpMk id="35" creationId="{D74613BB-817C-4C4F-8A24-4936F2F064C0}"/>
          </ac:grpSpMkLst>
        </pc:grpChg>
        <pc:picChg chg="add del mod">
          <ac:chgData name="Gregoire Falq" userId="39ed5f39-bc8a-4c6a-93ad-3425e6033efe" providerId="ADAL" clId="{11D69150-C682-436F-947A-762E4BD8C1B8}" dt="2024-02-06T17:15:32.359" v="1093" actId="26606"/>
          <ac:picMkLst>
            <pc:docMk/>
            <pc:sldMk cId="3085107668" sldId="406"/>
            <ac:picMk id="4" creationId="{1CE7F59B-C17E-B7B8-296F-015830E858F7}"/>
          </ac:picMkLst>
        </pc:picChg>
        <pc:picChg chg="del">
          <ac:chgData name="Gregoire Falq" userId="39ed5f39-bc8a-4c6a-93ad-3425e6033efe" providerId="ADAL" clId="{11D69150-C682-436F-947A-762E4BD8C1B8}" dt="2024-02-06T17:09:56.297" v="1047" actId="478"/>
          <ac:picMkLst>
            <pc:docMk/>
            <pc:sldMk cId="3085107668" sldId="406"/>
            <ac:picMk id="9" creationId="{6080A5A0-7DCB-3AD0-3F7E-59CFD5C57735}"/>
          </ac:picMkLst>
        </pc:picChg>
        <pc:picChg chg="add del">
          <ac:chgData name="Gregoire Falq" userId="39ed5f39-bc8a-4c6a-93ad-3425e6033efe" providerId="ADAL" clId="{11D69150-C682-436F-947A-762E4BD8C1B8}" dt="2024-02-06T17:12:12.617" v="1051" actId="26606"/>
          <ac:picMkLst>
            <pc:docMk/>
            <pc:sldMk cId="3085107668" sldId="406"/>
            <ac:picMk id="28" creationId="{2986C91F-E441-E295-782E-C4ADC2C30EB7}"/>
          </ac:picMkLst>
        </pc:picChg>
      </pc:sldChg>
      <pc:sldChg chg="addSp delSp modSp add mod setBg delDesignElem">
        <pc:chgData name="Gregoire Falq" userId="39ed5f39-bc8a-4c6a-93ad-3425e6033efe" providerId="ADAL" clId="{11D69150-C682-436F-947A-762E4BD8C1B8}" dt="2024-02-06T17:13:56.739" v="1077" actId="26606"/>
        <pc:sldMkLst>
          <pc:docMk/>
          <pc:sldMk cId="3454841540" sldId="407"/>
        </pc:sldMkLst>
        <pc:spChg chg="mod">
          <ac:chgData name="Gregoire Falq" userId="39ed5f39-bc8a-4c6a-93ad-3425e6033efe" providerId="ADAL" clId="{11D69150-C682-436F-947A-762E4BD8C1B8}" dt="2024-02-06T17:13:56.739" v="1077" actId="26606"/>
          <ac:spMkLst>
            <pc:docMk/>
            <pc:sldMk cId="3454841540" sldId="407"/>
            <ac:spMk id="2" creationId="{C75D3C90-35CB-E132-2CFC-BFE6679EE7C0}"/>
          </ac:spMkLst>
        </pc:spChg>
        <pc:spChg chg="add del">
          <ac:chgData name="Gregoire Falq" userId="39ed5f39-bc8a-4c6a-93ad-3425e6033efe" providerId="ADAL" clId="{11D69150-C682-436F-947A-762E4BD8C1B8}" dt="2024-02-06T17:13:56.707" v="1076" actId="26606"/>
          <ac:spMkLst>
            <pc:docMk/>
            <pc:sldMk cId="3454841540" sldId="407"/>
            <ac:spMk id="7" creationId="{6DDA8CE9-E0A6-4FF2-823D-D08607606DC2}"/>
          </ac:spMkLst>
        </pc:spChg>
        <pc:spChg chg="add del">
          <ac:chgData name="Gregoire Falq" userId="39ed5f39-bc8a-4c6a-93ad-3425e6033efe" providerId="ADAL" clId="{11D69150-C682-436F-947A-762E4BD8C1B8}" dt="2024-02-06T17:13:56.707" v="1076" actId="26606"/>
          <ac:spMkLst>
            <pc:docMk/>
            <pc:sldMk cId="3454841540" sldId="407"/>
            <ac:spMk id="9" creationId="{11195564-33B9-434B-9641-764F5905A56F}"/>
          </ac:spMkLst>
        </pc:spChg>
        <pc:spChg chg="add del">
          <ac:chgData name="Gregoire Falq" userId="39ed5f39-bc8a-4c6a-93ad-3425e6033efe" providerId="ADAL" clId="{11D69150-C682-436F-947A-762E4BD8C1B8}" dt="2024-02-06T17:13:53.993" v="1074" actId="26606"/>
          <ac:spMkLst>
            <pc:docMk/>
            <pc:sldMk cId="3454841540" sldId="407"/>
            <ac:spMk id="14" creationId="{8870DEF6-46A2-D4F8-8BE6-91165D93ECC4}"/>
          </ac:spMkLst>
        </pc:spChg>
        <pc:spChg chg="add">
          <ac:chgData name="Gregoire Falq" userId="39ed5f39-bc8a-4c6a-93ad-3425e6033efe" providerId="ADAL" clId="{11D69150-C682-436F-947A-762E4BD8C1B8}" dt="2024-02-06T17:13:56.739" v="1077" actId="26606"/>
          <ac:spMkLst>
            <pc:docMk/>
            <pc:sldMk cId="3454841540" sldId="407"/>
            <ac:spMk id="25" creationId="{1EADCAF8-8823-4E89-8612-21029831A4B2}"/>
          </ac:spMkLst>
        </pc:spChg>
        <pc:spChg chg="add">
          <ac:chgData name="Gregoire Falq" userId="39ed5f39-bc8a-4c6a-93ad-3425e6033efe" providerId="ADAL" clId="{11D69150-C682-436F-947A-762E4BD8C1B8}" dt="2024-02-06T17:13:56.739" v="1077" actId="26606"/>
          <ac:spMkLst>
            <pc:docMk/>
            <pc:sldMk cId="3454841540" sldId="407"/>
            <ac:spMk id="26" creationId="{28CA07B2-0819-4B62-9425-7A52BBDD7070}"/>
          </ac:spMkLst>
        </pc:spChg>
        <pc:spChg chg="del">
          <ac:chgData name="Gregoire Falq" userId="39ed5f39-bc8a-4c6a-93ad-3425e6033efe" providerId="ADAL" clId="{11D69150-C682-436F-947A-762E4BD8C1B8}" dt="2024-02-06T17:13:30.393" v="1053"/>
          <ac:spMkLst>
            <pc:docMk/>
            <pc:sldMk cId="3454841540" sldId="407"/>
            <ac:spMk id="79" creationId="{5ABF77DC-56A3-9C87-8A7D-6954042D8546}"/>
          </ac:spMkLst>
        </pc:spChg>
        <pc:spChg chg="del">
          <ac:chgData name="Gregoire Falq" userId="39ed5f39-bc8a-4c6a-93ad-3425e6033efe" providerId="ADAL" clId="{11D69150-C682-436F-947A-762E4BD8C1B8}" dt="2024-02-06T17:13:30.393" v="1053"/>
          <ac:spMkLst>
            <pc:docMk/>
            <pc:sldMk cId="3454841540" sldId="407"/>
            <ac:spMk id="80" creationId="{1193C8B8-F336-3AFD-D919-29C92ED635AA}"/>
          </ac:spMkLst>
        </pc:spChg>
        <pc:grpChg chg="add del">
          <ac:chgData name="Gregoire Falq" userId="39ed5f39-bc8a-4c6a-93ad-3425e6033efe" providerId="ADAL" clId="{11D69150-C682-436F-947A-762E4BD8C1B8}" dt="2024-02-06T17:13:52.725" v="1072" actId="26606"/>
          <ac:grpSpMkLst>
            <pc:docMk/>
            <pc:sldMk cId="3454841540" sldId="407"/>
            <ac:grpSpMk id="8" creationId="{6E61B563-A4B2-5783-81AF-A2A053D74769}"/>
          </ac:grpSpMkLst>
        </pc:grpChg>
        <pc:grpChg chg="add del">
          <ac:chgData name="Gregoire Falq" userId="39ed5f39-bc8a-4c6a-93ad-3425e6033efe" providerId="ADAL" clId="{11D69150-C682-436F-947A-762E4BD8C1B8}" dt="2024-02-06T17:13:56.707" v="1076" actId="26606"/>
          <ac:grpSpMkLst>
            <pc:docMk/>
            <pc:sldMk cId="3454841540" sldId="407"/>
            <ac:grpSpMk id="11" creationId="{1D18C537-E336-47C4-836B-C342A230F8F3}"/>
          </ac:grpSpMkLst>
        </pc:grpChg>
        <pc:grpChg chg="add del">
          <ac:chgData name="Gregoire Falq" userId="39ed5f39-bc8a-4c6a-93ad-3425e6033efe" providerId="ADAL" clId="{11D69150-C682-436F-947A-762E4BD8C1B8}" dt="2024-02-06T17:13:56.707" v="1076" actId="26606"/>
          <ac:grpSpMkLst>
            <pc:docMk/>
            <pc:sldMk cId="3454841540" sldId="407"/>
            <ac:grpSpMk id="17" creationId="{5A1259D8-0C3A-4069-A22F-537BBBB61A9C}"/>
          </ac:grpSpMkLst>
        </pc:grpChg>
        <pc:grpChg chg="add">
          <ac:chgData name="Gregoire Falq" userId="39ed5f39-bc8a-4c6a-93ad-3425e6033efe" providerId="ADAL" clId="{11D69150-C682-436F-947A-762E4BD8C1B8}" dt="2024-02-06T17:13:56.739" v="1077" actId="26606"/>
          <ac:grpSpMkLst>
            <pc:docMk/>
            <pc:sldMk cId="3454841540" sldId="407"/>
            <ac:grpSpMk id="27" creationId="{DA02BEE4-A5D4-40AF-882D-49D34B086FFF}"/>
          </ac:grpSpMkLst>
        </pc:grpChg>
        <pc:grpChg chg="del">
          <ac:chgData name="Gregoire Falq" userId="39ed5f39-bc8a-4c6a-93ad-3425e6033efe" providerId="ADAL" clId="{11D69150-C682-436F-947A-762E4BD8C1B8}" dt="2024-02-06T17:13:30.393" v="1053"/>
          <ac:grpSpMkLst>
            <pc:docMk/>
            <pc:sldMk cId="3454841540" sldId="407"/>
            <ac:grpSpMk id="82" creationId="{C278EE55-E747-121D-ECDE-91110E50A7C1}"/>
          </ac:grpSpMkLst>
        </pc:grpChg>
        <pc:picChg chg="add del">
          <ac:chgData name="Gregoire Falq" userId="39ed5f39-bc8a-4c6a-93ad-3425e6033efe" providerId="ADAL" clId="{11D69150-C682-436F-947A-762E4BD8C1B8}" dt="2024-02-06T17:13:52.725" v="1072" actId="26606"/>
          <ac:picMkLst>
            <pc:docMk/>
            <pc:sldMk cId="3454841540" sldId="407"/>
            <ac:picMk id="4" creationId="{01EDC6F3-ECFC-1537-5ACD-C267C9AEED70}"/>
          </ac:picMkLst>
        </pc:picChg>
        <pc:picChg chg="add del">
          <ac:chgData name="Gregoire Falq" userId="39ed5f39-bc8a-4c6a-93ad-3425e6033efe" providerId="ADAL" clId="{11D69150-C682-436F-947A-762E4BD8C1B8}" dt="2024-02-06T17:13:53.993" v="1074" actId="26606"/>
          <ac:picMkLst>
            <pc:docMk/>
            <pc:sldMk cId="3454841540" sldId="407"/>
            <ac:picMk id="13" creationId="{0B5894D4-1886-AFB7-CCAA-AD3844FD00AE}"/>
          </ac:picMkLst>
        </pc:picChg>
        <pc:picChg chg="del">
          <ac:chgData name="Gregoire Falq" userId="39ed5f39-bc8a-4c6a-93ad-3425e6033efe" providerId="ADAL" clId="{11D69150-C682-436F-947A-762E4BD8C1B8}" dt="2024-02-06T17:13:43.299" v="1070" actId="478"/>
          <ac:picMkLst>
            <pc:docMk/>
            <pc:sldMk cId="3454841540" sldId="407"/>
            <ac:picMk id="81" creationId="{5ECAA3B5-408A-B00B-1223-145AFE27C84C}"/>
          </ac:picMkLst>
        </pc:picChg>
        <pc:cxnChg chg="add del">
          <ac:chgData name="Gregoire Falq" userId="39ed5f39-bc8a-4c6a-93ad-3425e6033efe" providerId="ADAL" clId="{11D69150-C682-436F-947A-762E4BD8C1B8}" dt="2024-02-06T17:13:53.993" v="1074" actId="26606"/>
          <ac:cxnSpMkLst>
            <pc:docMk/>
            <pc:sldMk cId="3454841540" sldId="407"/>
            <ac:cxnSpMk id="15" creationId="{522632D6-DED9-FDEC-FD9F-09FF0A4544CC}"/>
          </ac:cxnSpMkLst>
        </pc:cxnChg>
      </pc:sldChg>
      <pc:sldChg chg="addSp delSp modSp add mod setBg delDesignElem">
        <pc:chgData name="Gregoire Falq" userId="39ed5f39-bc8a-4c6a-93ad-3425e6033efe" providerId="ADAL" clId="{11D69150-C682-436F-947A-762E4BD8C1B8}" dt="2024-02-07T15:29:37.994" v="1573" actId="1076"/>
        <pc:sldMkLst>
          <pc:docMk/>
          <pc:sldMk cId="3162557058" sldId="408"/>
        </pc:sldMkLst>
        <pc:spChg chg="mod ord">
          <ac:chgData name="Gregoire Falq" userId="39ed5f39-bc8a-4c6a-93ad-3425e6033efe" providerId="ADAL" clId="{11D69150-C682-436F-947A-762E4BD8C1B8}" dt="2024-02-07T15:28:14.390" v="1565" actId="20577"/>
          <ac:spMkLst>
            <pc:docMk/>
            <pc:sldMk cId="3162557058" sldId="408"/>
            <ac:spMk id="2" creationId="{EE3E39E7-27D2-9D6B-F9B2-A3BBE5C31B2F}"/>
          </ac:spMkLst>
        </pc:spChg>
        <pc:spChg chg="del">
          <ac:chgData name="Gregoire Falq" userId="39ed5f39-bc8a-4c6a-93ad-3425e6033efe" providerId="ADAL" clId="{11D69150-C682-436F-947A-762E4BD8C1B8}" dt="2024-02-06T17:15:39.249" v="1095"/>
          <ac:spMkLst>
            <pc:docMk/>
            <pc:sldMk cId="3162557058" sldId="408"/>
            <ac:spMk id="79" creationId="{5E1F108A-758E-CCEA-1F01-04B80D8E9859}"/>
          </ac:spMkLst>
        </pc:spChg>
        <pc:spChg chg="del">
          <ac:chgData name="Gregoire Falq" userId="39ed5f39-bc8a-4c6a-93ad-3425e6033efe" providerId="ADAL" clId="{11D69150-C682-436F-947A-762E4BD8C1B8}" dt="2024-02-06T17:15:39.249" v="1095"/>
          <ac:spMkLst>
            <pc:docMk/>
            <pc:sldMk cId="3162557058" sldId="408"/>
            <ac:spMk id="80" creationId="{2A8AA657-4554-79FE-FD00-F7BDDC321F7C}"/>
          </ac:spMkLst>
        </pc:spChg>
        <pc:spChg chg="add del">
          <ac:chgData name="Gregoire Falq" userId="39ed5f39-bc8a-4c6a-93ad-3425e6033efe" providerId="ADAL" clId="{11D69150-C682-436F-947A-762E4BD8C1B8}" dt="2024-02-07T09:18:38.431" v="1411" actId="26606"/>
          <ac:spMkLst>
            <pc:docMk/>
            <pc:sldMk cId="3162557058" sldId="408"/>
            <ac:spMk id="86" creationId="{3B47FC9C-2ED3-4100-A4EF-E8CDFEE106C9}"/>
          </ac:spMkLst>
        </pc:spChg>
        <pc:spChg chg="add del">
          <ac:chgData name="Gregoire Falq" userId="39ed5f39-bc8a-4c6a-93ad-3425e6033efe" providerId="ADAL" clId="{11D69150-C682-436F-947A-762E4BD8C1B8}" dt="2024-02-07T09:18:42.823" v="1413" actId="26606"/>
          <ac:spMkLst>
            <pc:docMk/>
            <pc:sldMk cId="3162557058" sldId="408"/>
            <ac:spMk id="88" creationId="{99ED5833-B85B-4103-8A3B-CAB0308E6C15}"/>
          </ac:spMkLst>
        </pc:spChg>
        <pc:spChg chg="add del">
          <ac:chgData name="Gregoire Falq" userId="39ed5f39-bc8a-4c6a-93ad-3425e6033efe" providerId="ADAL" clId="{11D69150-C682-436F-947A-762E4BD8C1B8}" dt="2024-02-07T09:18:53.296" v="1415" actId="26606"/>
          <ac:spMkLst>
            <pc:docMk/>
            <pc:sldMk cId="3162557058" sldId="408"/>
            <ac:spMk id="90" creationId="{3B47FC9C-2ED3-4100-A4EF-E8CDFEE106C9}"/>
          </ac:spMkLst>
        </pc:spChg>
        <pc:spChg chg="add del">
          <ac:chgData name="Gregoire Falq" userId="39ed5f39-bc8a-4c6a-93ad-3425e6033efe" providerId="ADAL" clId="{11D69150-C682-436F-947A-762E4BD8C1B8}" dt="2024-02-07T14:05:14.744" v="1525" actId="26606"/>
          <ac:spMkLst>
            <pc:docMk/>
            <pc:sldMk cId="3162557058" sldId="408"/>
            <ac:spMk id="92" creationId="{99ED5833-B85B-4103-8A3B-CAB0308E6C15}"/>
          </ac:spMkLst>
        </pc:spChg>
        <pc:spChg chg="add">
          <ac:chgData name="Gregoire Falq" userId="39ed5f39-bc8a-4c6a-93ad-3425e6033efe" providerId="ADAL" clId="{11D69150-C682-436F-947A-762E4BD8C1B8}" dt="2024-02-07T14:05:14.744" v="1525" actId="26606"/>
          <ac:spMkLst>
            <pc:docMk/>
            <pc:sldMk cId="3162557058" sldId="408"/>
            <ac:spMk id="94" creationId="{2151139A-886F-4B97-8815-729AD3831BBD}"/>
          </ac:spMkLst>
        </pc:spChg>
        <pc:spChg chg="add">
          <ac:chgData name="Gregoire Falq" userId="39ed5f39-bc8a-4c6a-93ad-3425e6033efe" providerId="ADAL" clId="{11D69150-C682-436F-947A-762E4BD8C1B8}" dt="2024-02-07T14:05:14.744" v="1525" actId="26606"/>
          <ac:spMkLst>
            <pc:docMk/>
            <pc:sldMk cId="3162557058" sldId="408"/>
            <ac:spMk id="95" creationId="{AB5E08C4-8CDD-4623-A5B8-E998C6DEE3B7}"/>
          </ac:spMkLst>
        </pc:spChg>
        <pc:spChg chg="add">
          <ac:chgData name="Gregoire Falq" userId="39ed5f39-bc8a-4c6a-93ad-3425e6033efe" providerId="ADAL" clId="{11D69150-C682-436F-947A-762E4BD8C1B8}" dt="2024-02-07T14:05:14.744" v="1525" actId="26606"/>
          <ac:spMkLst>
            <pc:docMk/>
            <pc:sldMk cId="3162557058" sldId="408"/>
            <ac:spMk id="96" creationId="{15F33878-D502-4FFA-8ACE-F2AECDB2A23F}"/>
          </ac:spMkLst>
        </pc:spChg>
        <pc:spChg chg="add del">
          <ac:chgData name="Gregoire Falq" userId="39ed5f39-bc8a-4c6a-93ad-3425e6033efe" providerId="ADAL" clId="{11D69150-C682-436F-947A-762E4BD8C1B8}" dt="2024-02-07T14:05:13.317" v="1524" actId="26606"/>
          <ac:spMkLst>
            <pc:docMk/>
            <pc:sldMk cId="3162557058" sldId="408"/>
            <ac:spMk id="97" creationId="{2151139A-886F-4B97-8815-729AD3831BBD}"/>
          </ac:spMkLst>
        </pc:spChg>
        <pc:spChg chg="add">
          <ac:chgData name="Gregoire Falq" userId="39ed5f39-bc8a-4c6a-93ad-3425e6033efe" providerId="ADAL" clId="{11D69150-C682-436F-947A-762E4BD8C1B8}" dt="2024-02-07T14:05:14.744" v="1525" actId="26606"/>
          <ac:spMkLst>
            <pc:docMk/>
            <pc:sldMk cId="3162557058" sldId="408"/>
            <ac:spMk id="98" creationId="{D3539FEE-81D3-4406-802E-60B20B16F4F6}"/>
          </ac:spMkLst>
        </pc:spChg>
        <pc:spChg chg="add del">
          <ac:chgData name="Gregoire Falq" userId="39ed5f39-bc8a-4c6a-93ad-3425e6033efe" providerId="ADAL" clId="{11D69150-C682-436F-947A-762E4BD8C1B8}" dt="2024-02-07T14:05:13.317" v="1524" actId="26606"/>
          <ac:spMkLst>
            <pc:docMk/>
            <pc:sldMk cId="3162557058" sldId="408"/>
            <ac:spMk id="99" creationId="{AB5E08C4-8CDD-4623-A5B8-E998C6DEE3B7}"/>
          </ac:spMkLst>
        </pc:spChg>
        <pc:spChg chg="add">
          <ac:chgData name="Gregoire Falq" userId="39ed5f39-bc8a-4c6a-93ad-3425e6033efe" providerId="ADAL" clId="{11D69150-C682-436F-947A-762E4BD8C1B8}" dt="2024-02-07T14:05:14.744" v="1525" actId="26606"/>
          <ac:spMkLst>
            <pc:docMk/>
            <pc:sldMk cId="3162557058" sldId="408"/>
            <ac:spMk id="100" creationId="{DC701763-729E-462F-A5A8-E0DEFEB1E2E4}"/>
          </ac:spMkLst>
        </pc:spChg>
        <pc:spChg chg="add del">
          <ac:chgData name="Gregoire Falq" userId="39ed5f39-bc8a-4c6a-93ad-3425e6033efe" providerId="ADAL" clId="{11D69150-C682-436F-947A-762E4BD8C1B8}" dt="2024-02-07T14:05:13.317" v="1524" actId="26606"/>
          <ac:spMkLst>
            <pc:docMk/>
            <pc:sldMk cId="3162557058" sldId="408"/>
            <ac:spMk id="101" creationId="{15F33878-D502-4FFA-8ACE-F2AECDB2A23F}"/>
          </ac:spMkLst>
        </pc:spChg>
        <pc:spChg chg="add del">
          <ac:chgData name="Gregoire Falq" userId="39ed5f39-bc8a-4c6a-93ad-3425e6033efe" providerId="ADAL" clId="{11D69150-C682-436F-947A-762E4BD8C1B8}" dt="2024-02-07T14:05:13.317" v="1524" actId="26606"/>
          <ac:spMkLst>
            <pc:docMk/>
            <pc:sldMk cId="3162557058" sldId="408"/>
            <ac:spMk id="103" creationId="{D3539FEE-81D3-4406-802E-60B20B16F4F6}"/>
          </ac:spMkLst>
        </pc:spChg>
        <pc:spChg chg="add del">
          <ac:chgData name="Gregoire Falq" userId="39ed5f39-bc8a-4c6a-93ad-3425e6033efe" providerId="ADAL" clId="{11D69150-C682-436F-947A-762E4BD8C1B8}" dt="2024-02-07T14:05:13.317" v="1524" actId="26606"/>
          <ac:spMkLst>
            <pc:docMk/>
            <pc:sldMk cId="3162557058" sldId="408"/>
            <ac:spMk id="105" creationId="{DC701763-729E-462F-A5A8-E0DEFEB1E2E4}"/>
          </ac:spMkLst>
        </pc:spChg>
        <pc:grpChg chg="del">
          <ac:chgData name="Gregoire Falq" userId="39ed5f39-bc8a-4c6a-93ad-3425e6033efe" providerId="ADAL" clId="{11D69150-C682-436F-947A-762E4BD8C1B8}" dt="2024-02-06T17:15:39.249" v="1095"/>
          <ac:grpSpMkLst>
            <pc:docMk/>
            <pc:sldMk cId="3162557058" sldId="408"/>
            <ac:grpSpMk id="82" creationId="{55F5DF96-0E1C-3BBA-448F-FF237EF43A9E}"/>
          </ac:grpSpMkLst>
        </pc:grpChg>
        <pc:picChg chg="add del mod">
          <ac:chgData name="Gregoire Falq" userId="39ed5f39-bc8a-4c6a-93ad-3425e6033efe" providerId="ADAL" clId="{11D69150-C682-436F-947A-762E4BD8C1B8}" dt="2024-02-06T17:16:10.554" v="1104" actId="14100"/>
          <ac:picMkLst>
            <pc:docMk/>
            <pc:sldMk cId="3162557058" sldId="408"/>
            <ac:picMk id="3" creationId="{D12CB072-261A-A8BD-0A34-57D92BD0B453}"/>
          </ac:picMkLst>
        </pc:picChg>
        <pc:picChg chg="add mod">
          <ac:chgData name="Gregoire Falq" userId="39ed5f39-bc8a-4c6a-93ad-3425e6033efe" providerId="ADAL" clId="{11D69150-C682-436F-947A-762E4BD8C1B8}" dt="2024-02-07T15:26:17.344" v="1527" actId="14100"/>
          <ac:picMkLst>
            <pc:docMk/>
            <pc:sldMk cId="3162557058" sldId="408"/>
            <ac:picMk id="4" creationId="{40FF208F-F619-D5C6-064E-98D6B6962937}"/>
          </ac:picMkLst>
        </pc:picChg>
        <pc:picChg chg="mod ord">
          <ac:chgData name="Gregoire Falq" userId="39ed5f39-bc8a-4c6a-93ad-3425e6033efe" providerId="ADAL" clId="{11D69150-C682-436F-947A-762E4BD8C1B8}" dt="2024-02-07T15:29:37.994" v="1573" actId="1076"/>
          <ac:picMkLst>
            <pc:docMk/>
            <pc:sldMk cId="3162557058" sldId="408"/>
            <ac:picMk id="81" creationId="{7F726774-2666-016A-FC0E-D314323A12A6}"/>
          </ac:picMkLst>
        </pc:picChg>
      </pc:sldChg>
      <pc:sldChg chg="addSp delSp modSp add mod ord addAnim delAnim modAnim">
        <pc:chgData name="Gregoire Falq" userId="39ed5f39-bc8a-4c6a-93ad-3425e6033efe" providerId="ADAL" clId="{11D69150-C682-436F-947A-762E4BD8C1B8}" dt="2024-02-07T16:09:20.520" v="2366" actId="122"/>
        <pc:sldMkLst>
          <pc:docMk/>
          <pc:sldMk cId="44757246" sldId="409"/>
        </pc:sldMkLst>
        <pc:spChg chg="mod">
          <ac:chgData name="Gregoire Falq" userId="39ed5f39-bc8a-4c6a-93ad-3425e6033efe" providerId="ADAL" clId="{11D69150-C682-436F-947A-762E4BD8C1B8}" dt="2024-02-07T15:28:34.556" v="1569" actId="20577"/>
          <ac:spMkLst>
            <pc:docMk/>
            <pc:sldMk cId="44757246" sldId="409"/>
            <ac:spMk id="2" creationId="{EB665AEE-0ABE-076C-BD98-77DBC4E92A8D}"/>
          </ac:spMkLst>
        </pc:spChg>
        <pc:spChg chg="add del mod">
          <ac:chgData name="Gregoire Falq" userId="39ed5f39-bc8a-4c6a-93ad-3425e6033efe" providerId="ADAL" clId="{11D69150-C682-436F-947A-762E4BD8C1B8}" dt="2024-02-07T16:09:20.520" v="2366" actId="122"/>
          <ac:spMkLst>
            <pc:docMk/>
            <pc:sldMk cId="44757246" sldId="409"/>
            <ac:spMk id="5" creationId="{B9C09520-7203-18D8-6C46-B5A1A6849848}"/>
          </ac:spMkLst>
        </pc:spChg>
        <pc:spChg chg="add del mod">
          <ac:chgData name="Gregoire Falq" userId="39ed5f39-bc8a-4c6a-93ad-3425e6033efe" providerId="ADAL" clId="{11D69150-C682-436F-947A-762E4BD8C1B8}" dt="2024-02-07T09:49:12.734" v="1508" actId="115"/>
          <ac:spMkLst>
            <pc:docMk/>
            <pc:sldMk cId="44757246" sldId="409"/>
            <ac:spMk id="6" creationId="{DA52D75E-3377-3FF9-7FDC-2374F83E6B56}"/>
          </ac:spMkLst>
        </pc:spChg>
        <pc:spChg chg="del">
          <ac:chgData name="Gregoire Falq" userId="39ed5f39-bc8a-4c6a-93ad-3425e6033efe" providerId="ADAL" clId="{11D69150-C682-436F-947A-762E4BD8C1B8}" dt="2024-02-06T17:20:13.347" v="1127" actId="478"/>
          <ac:spMkLst>
            <pc:docMk/>
            <pc:sldMk cId="44757246" sldId="409"/>
            <ac:spMk id="7" creationId="{7A29358E-F604-91C4-F3E2-1D2042E771D8}"/>
          </ac:spMkLst>
        </pc:spChg>
        <pc:spChg chg="add del">
          <ac:chgData name="Gregoire Falq" userId="39ed5f39-bc8a-4c6a-93ad-3425e6033efe" providerId="ADAL" clId="{11D69150-C682-436F-947A-762E4BD8C1B8}" dt="2024-02-06T17:26:16.571" v="1311" actId="26606"/>
          <ac:spMkLst>
            <pc:docMk/>
            <pc:sldMk cId="44757246" sldId="409"/>
            <ac:spMk id="53" creationId="{CCE7F89E-BDAC-FE42-4A51-917BB02C9C05}"/>
          </ac:spMkLst>
        </pc:spChg>
        <pc:spChg chg="add del">
          <ac:chgData name="Gregoire Falq" userId="39ed5f39-bc8a-4c6a-93ad-3425e6033efe" providerId="ADAL" clId="{11D69150-C682-436F-947A-762E4BD8C1B8}" dt="2024-02-06T17:26:16.571" v="1311" actId="26606"/>
          <ac:spMkLst>
            <pc:docMk/>
            <pc:sldMk cId="44757246" sldId="409"/>
            <ac:spMk id="54" creationId="{42B90671-FB3F-D925-AED3-A2DEBB9F1990}"/>
          </ac:spMkLst>
        </pc:spChg>
        <pc:spChg chg="add del">
          <ac:chgData name="Gregoire Falq" userId="39ed5f39-bc8a-4c6a-93ad-3425e6033efe" providerId="ADAL" clId="{11D69150-C682-436F-947A-762E4BD8C1B8}" dt="2024-02-06T17:26:16.571" v="1311" actId="26606"/>
          <ac:spMkLst>
            <pc:docMk/>
            <pc:sldMk cId="44757246" sldId="409"/>
            <ac:spMk id="55" creationId="{5734E95C-3787-307A-85E3-9AE92E9B5561}"/>
          </ac:spMkLst>
        </pc:spChg>
        <pc:spChg chg="add del">
          <ac:chgData name="Gregoire Falq" userId="39ed5f39-bc8a-4c6a-93ad-3425e6033efe" providerId="ADAL" clId="{11D69150-C682-436F-947A-762E4BD8C1B8}" dt="2024-02-06T17:26:16.571" v="1311" actId="26606"/>
          <ac:spMkLst>
            <pc:docMk/>
            <pc:sldMk cId="44757246" sldId="409"/>
            <ac:spMk id="57" creationId="{01F05A77-FDD9-9F4F-39BD-EBA8B324D6E9}"/>
          </ac:spMkLst>
        </pc:spChg>
        <pc:spChg chg="add del">
          <ac:chgData name="Gregoire Falq" userId="39ed5f39-bc8a-4c6a-93ad-3425e6033efe" providerId="ADAL" clId="{11D69150-C682-436F-947A-762E4BD8C1B8}" dt="2024-02-06T17:26:16.571" v="1311" actId="26606"/>
          <ac:spMkLst>
            <pc:docMk/>
            <pc:sldMk cId="44757246" sldId="409"/>
            <ac:spMk id="59" creationId="{30B89E9D-A1CE-2CEA-E1C2-69503E9D5DBF}"/>
          </ac:spMkLst>
        </pc:spChg>
        <pc:spChg chg="add del">
          <ac:chgData name="Gregoire Falq" userId="39ed5f39-bc8a-4c6a-93ad-3425e6033efe" providerId="ADAL" clId="{11D69150-C682-436F-947A-762E4BD8C1B8}" dt="2024-02-06T17:26:16.571" v="1311" actId="26606"/>
          <ac:spMkLst>
            <pc:docMk/>
            <pc:sldMk cId="44757246" sldId="409"/>
            <ac:spMk id="61" creationId="{2B97F24A-32CE-4C1C-A50D-3016B394DCFB}"/>
          </ac:spMkLst>
        </pc:spChg>
        <pc:spChg chg="add del">
          <ac:chgData name="Gregoire Falq" userId="39ed5f39-bc8a-4c6a-93ad-3425e6033efe" providerId="ADAL" clId="{11D69150-C682-436F-947A-762E4BD8C1B8}" dt="2024-02-06T17:26:16.571" v="1311" actId="26606"/>
          <ac:spMkLst>
            <pc:docMk/>
            <pc:sldMk cId="44757246" sldId="409"/>
            <ac:spMk id="62" creationId="{CD8B4F24-440B-49E9-B85D-733523DC064B}"/>
          </ac:spMkLst>
        </pc:spChg>
        <pc:spChg chg="add del">
          <ac:chgData name="Gregoire Falq" userId="39ed5f39-bc8a-4c6a-93ad-3425e6033efe" providerId="ADAL" clId="{11D69150-C682-436F-947A-762E4BD8C1B8}" dt="2024-02-06T17:25:48.309" v="1302" actId="26606"/>
          <ac:spMkLst>
            <pc:docMk/>
            <pc:sldMk cId="44757246" sldId="409"/>
            <ac:spMk id="64" creationId="{131BAD53-4E89-4F62-BBB7-26359763ED39}"/>
          </ac:spMkLst>
        </pc:spChg>
        <pc:spChg chg="add del">
          <ac:chgData name="Gregoire Falq" userId="39ed5f39-bc8a-4c6a-93ad-3425e6033efe" providerId="ADAL" clId="{11D69150-C682-436F-947A-762E4BD8C1B8}" dt="2024-02-06T17:25:48.309" v="1302" actId="26606"/>
          <ac:spMkLst>
            <pc:docMk/>
            <pc:sldMk cId="44757246" sldId="409"/>
            <ac:spMk id="66" creationId="{62756DA2-40EB-4C6F-B962-5822FFB54FB6}"/>
          </ac:spMkLst>
        </pc:spChg>
        <pc:spChg chg="add del">
          <ac:chgData name="Gregoire Falq" userId="39ed5f39-bc8a-4c6a-93ad-3425e6033efe" providerId="ADAL" clId="{11D69150-C682-436F-947A-762E4BD8C1B8}" dt="2024-02-06T17:25:54.661" v="1304" actId="26606"/>
          <ac:spMkLst>
            <pc:docMk/>
            <pc:sldMk cId="44757246" sldId="409"/>
            <ac:spMk id="68" creationId="{2B97F24A-32CE-4C1C-A50D-3016B394DCFB}"/>
          </ac:spMkLst>
        </pc:spChg>
        <pc:spChg chg="add del">
          <ac:chgData name="Gregoire Falq" userId="39ed5f39-bc8a-4c6a-93ad-3425e6033efe" providerId="ADAL" clId="{11D69150-C682-436F-947A-762E4BD8C1B8}" dt="2024-02-06T17:25:54.661" v="1304" actId="26606"/>
          <ac:spMkLst>
            <pc:docMk/>
            <pc:sldMk cId="44757246" sldId="409"/>
            <ac:spMk id="69" creationId="{6357EC4F-235E-4222-A36F-C7878ACE37F2}"/>
          </ac:spMkLst>
        </pc:spChg>
        <pc:picChg chg="add mod">
          <ac:chgData name="Gregoire Falq" userId="39ed5f39-bc8a-4c6a-93ad-3425e6033efe" providerId="ADAL" clId="{11D69150-C682-436F-947A-762E4BD8C1B8}" dt="2024-02-07T09:48:19.748" v="1418" actId="1076"/>
          <ac:picMkLst>
            <pc:docMk/>
            <pc:sldMk cId="44757246" sldId="409"/>
            <ac:picMk id="4" creationId="{8CD4ED07-9242-9373-B1B2-861AD18F7F1E}"/>
          </ac:picMkLst>
        </pc:picChg>
      </pc:sldChg>
      <pc:sldChg chg="addSp delSp add del setBg delDesignElem">
        <pc:chgData name="Gregoire Falq" userId="39ed5f39-bc8a-4c6a-93ad-3425e6033efe" providerId="ADAL" clId="{11D69150-C682-436F-947A-762E4BD8C1B8}" dt="2024-02-06T17:16:13.717" v="1105"/>
        <pc:sldMkLst>
          <pc:docMk/>
          <pc:sldMk cId="3230988664" sldId="409"/>
        </pc:sldMkLst>
        <pc:spChg chg="add del">
          <ac:chgData name="Gregoire Falq" userId="39ed5f39-bc8a-4c6a-93ad-3425e6033efe" providerId="ADAL" clId="{11D69150-C682-436F-947A-762E4BD8C1B8}" dt="2024-02-06T17:16:13.717" v="1105"/>
          <ac:spMkLst>
            <pc:docMk/>
            <pc:sldMk cId="3230988664" sldId="409"/>
            <ac:spMk id="165" creationId="{97CA5615-1E47-C316-235B-E9A0BE310B14}"/>
          </ac:spMkLst>
        </pc:spChg>
        <pc:spChg chg="add del">
          <ac:chgData name="Gregoire Falq" userId="39ed5f39-bc8a-4c6a-93ad-3425e6033efe" providerId="ADAL" clId="{11D69150-C682-436F-947A-762E4BD8C1B8}" dt="2024-02-06T17:16:13.717" v="1105"/>
          <ac:spMkLst>
            <pc:docMk/>
            <pc:sldMk cId="3230988664" sldId="409"/>
            <ac:spMk id="167" creationId="{DBD56538-14DD-392A-621E-195C308837EF}"/>
          </ac:spMkLst>
        </pc:spChg>
        <pc:spChg chg="add del">
          <ac:chgData name="Gregoire Falq" userId="39ed5f39-bc8a-4c6a-93ad-3425e6033efe" providerId="ADAL" clId="{11D69150-C682-436F-947A-762E4BD8C1B8}" dt="2024-02-06T17:16:13.717" v="1105"/>
          <ac:spMkLst>
            <pc:docMk/>
            <pc:sldMk cId="3230988664" sldId="409"/>
            <ac:spMk id="169" creationId="{7A19DA80-48C4-43E3-B212-50AFE45354A8}"/>
          </ac:spMkLst>
        </pc:spChg>
        <pc:spChg chg="add del">
          <ac:chgData name="Gregoire Falq" userId="39ed5f39-bc8a-4c6a-93ad-3425e6033efe" providerId="ADAL" clId="{11D69150-C682-436F-947A-762E4BD8C1B8}" dt="2024-02-06T17:16:13.717" v="1105"/>
          <ac:spMkLst>
            <pc:docMk/>
            <pc:sldMk cId="3230988664" sldId="409"/>
            <ac:spMk id="171" creationId="{5FEF2AF4-27AA-5012-5868-7B4C23C698D9}"/>
          </ac:spMkLst>
        </pc:spChg>
      </pc:sldChg>
      <pc:sldChg chg="addSp delSp modSp add mod ord modAnim">
        <pc:chgData name="Gregoire Falq" userId="39ed5f39-bc8a-4c6a-93ad-3425e6033efe" providerId="ADAL" clId="{11D69150-C682-436F-947A-762E4BD8C1B8}" dt="2024-02-07T16:16:56.373" v="2535" actId="6549"/>
        <pc:sldMkLst>
          <pc:docMk/>
          <pc:sldMk cId="1175093991" sldId="410"/>
        </pc:sldMkLst>
        <pc:spChg chg="mod">
          <ac:chgData name="Gregoire Falq" userId="39ed5f39-bc8a-4c6a-93ad-3425e6033efe" providerId="ADAL" clId="{11D69150-C682-436F-947A-762E4BD8C1B8}" dt="2024-02-07T15:31:00.289" v="1577"/>
          <ac:spMkLst>
            <pc:docMk/>
            <pc:sldMk cId="1175093991" sldId="410"/>
            <ac:spMk id="2" creationId="{B24288E2-7D0E-423C-7C15-68D735E7FA78}"/>
          </ac:spMkLst>
        </pc:spChg>
        <pc:spChg chg="del">
          <ac:chgData name="Gregoire Falq" userId="39ed5f39-bc8a-4c6a-93ad-3425e6033efe" providerId="ADAL" clId="{11D69150-C682-436F-947A-762E4BD8C1B8}" dt="2024-02-07T15:31:07.387" v="1579" actId="478"/>
          <ac:spMkLst>
            <pc:docMk/>
            <pc:sldMk cId="1175093991" sldId="410"/>
            <ac:spMk id="5" creationId="{F57A86EE-8C76-D870-1DF4-9C3876CD8056}"/>
          </ac:spMkLst>
        </pc:spChg>
        <pc:spChg chg="add del mod">
          <ac:chgData name="Gregoire Falq" userId="39ed5f39-bc8a-4c6a-93ad-3425e6033efe" providerId="ADAL" clId="{11D69150-C682-436F-947A-762E4BD8C1B8}" dt="2024-02-07T16:06:21.487" v="2304" actId="20577"/>
          <ac:spMkLst>
            <pc:docMk/>
            <pc:sldMk cId="1175093991" sldId="410"/>
            <ac:spMk id="6" creationId="{F385723A-1587-7048-E6AF-55D182705701}"/>
          </ac:spMkLst>
        </pc:spChg>
        <pc:spChg chg="add mod">
          <ac:chgData name="Gregoire Falq" userId="39ed5f39-bc8a-4c6a-93ad-3425e6033efe" providerId="ADAL" clId="{11D69150-C682-436F-947A-762E4BD8C1B8}" dt="2024-02-07T16:16:56.373" v="2535" actId="6549"/>
          <ac:spMkLst>
            <pc:docMk/>
            <pc:sldMk cId="1175093991" sldId="410"/>
            <ac:spMk id="12" creationId="{ABE058FE-02A0-9AF6-168F-1566032E6D05}"/>
          </ac:spMkLst>
        </pc:spChg>
        <pc:picChg chg="del">
          <ac:chgData name="Gregoire Falq" userId="39ed5f39-bc8a-4c6a-93ad-3425e6033efe" providerId="ADAL" clId="{11D69150-C682-436F-947A-762E4BD8C1B8}" dt="2024-02-07T15:31:03.952" v="1578" actId="478"/>
          <ac:picMkLst>
            <pc:docMk/>
            <pc:sldMk cId="1175093991" sldId="410"/>
            <ac:picMk id="4" creationId="{21682035-61BC-7C13-3392-8C676F006BF3}"/>
          </ac:picMkLst>
        </pc:picChg>
        <pc:picChg chg="add del mod">
          <ac:chgData name="Gregoire Falq" userId="39ed5f39-bc8a-4c6a-93ad-3425e6033efe" providerId="ADAL" clId="{11D69150-C682-436F-947A-762E4BD8C1B8}" dt="2024-02-07T16:03:54.848" v="2248" actId="478"/>
          <ac:picMkLst>
            <pc:docMk/>
            <pc:sldMk cId="1175093991" sldId="410"/>
            <ac:picMk id="7" creationId="{B987D678-27B4-B6A5-3FF5-4299955D18F0}"/>
          </ac:picMkLst>
        </pc:picChg>
        <pc:picChg chg="add mod">
          <ac:chgData name="Gregoire Falq" userId="39ed5f39-bc8a-4c6a-93ad-3425e6033efe" providerId="ADAL" clId="{11D69150-C682-436F-947A-762E4BD8C1B8}" dt="2024-02-07T16:16:43.657" v="2533" actId="1036"/>
          <ac:picMkLst>
            <pc:docMk/>
            <pc:sldMk cId="1175093991" sldId="410"/>
            <ac:picMk id="9" creationId="{7D117533-94B3-8534-314C-EE3BBA297994}"/>
          </ac:picMkLst>
        </pc:picChg>
        <pc:picChg chg="add del mod">
          <ac:chgData name="Gregoire Falq" userId="39ed5f39-bc8a-4c6a-93ad-3425e6033efe" providerId="ADAL" clId="{11D69150-C682-436F-947A-762E4BD8C1B8}" dt="2024-02-07T16:12:38.633" v="2478" actId="478"/>
          <ac:picMkLst>
            <pc:docMk/>
            <pc:sldMk cId="1175093991" sldId="410"/>
            <ac:picMk id="11" creationId="{3103A7FB-BD1F-8FFC-7505-898323F98FB4}"/>
          </ac:picMkLst>
        </pc:picChg>
        <pc:picChg chg="add mod">
          <ac:chgData name="Gregoire Falq" userId="39ed5f39-bc8a-4c6a-93ad-3425e6033efe" providerId="ADAL" clId="{11D69150-C682-436F-947A-762E4BD8C1B8}" dt="2024-02-07T16:16:43.657" v="2533" actId="1036"/>
          <ac:picMkLst>
            <pc:docMk/>
            <pc:sldMk cId="1175093991" sldId="410"/>
            <ac:picMk id="14" creationId="{58F216C3-D893-2234-6B62-2CF8FFA39A9A}"/>
          </ac:picMkLst>
        </pc:picChg>
      </pc:sldChg>
      <pc:sldChg chg="addSp delSp modSp add mod ord">
        <pc:chgData name="Gregoire Falq" userId="39ed5f39-bc8a-4c6a-93ad-3425e6033efe" providerId="ADAL" clId="{11D69150-C682-436F-947A-762E4BD8C1B8}" dt="2024-02-07T15:30:43.543" v="1576" actId="1076"/>
        <pc:sldMkLst>
          <pc:docMk/>
          <pc:sldMk cId="1142013219" sldId="411"/>
        </pc:sldMkLst>
        <pc:spChg chg="mod">
          <ac:chgData name="Gregoire Falq" userId="39ed5f39-bc8a-4c6a-93ad-3425e6033efe" providerId="ADAL" clId="{11D69150-C682-436F-947A-762E4BD8C1B8}" dt="2024-02-07T15:27:17.334" v="1554" actId="20577"/>
          <ac:spMkLst>
            <pc:docMk/>
            <pc:sldMk cId="1142013219" sldId="411"/>
            <ac:spMk id="2" creationId="{B08763B0-A7A6-8F1A-0CCA-2168B0126D92}"/>
          </ac:spMkLst>
        </pc:spChg>
        <pc:picChg chg="del">
          <ac:chgData name="Gregoire Falq" userId="39ed5f39-bc8a-4c6a-93ad-3425e6033efe" providerId="ADAL" clId="{11D69150-C682-436F-947A-762E4BD8C1B8}" dt="2024-02-07T15:27:21.748" v="1555" actId="478"/>
          <ac:picMkLst>
            <pc:docMk/>
            <pc:sldMk cId="1142013219" sldId="411"/>
            <ac:picMk id="4" creationId="{A14F58BE-3C9D-223F-9814-583F9593841B}"/>
          </ac:picMkLst>
        </pc:picChg>
        <pc:picChg chg="add mod">
          <ac:chgData name="Gregoire Falq" userId="39ed5f39-bc8a-4c6a-93ad-3425e6033efe" providerId="ADAL" clId="{11D69150-C682-436F-947A-762E4BD8C1B8}" dt="2024-02-07T15:30:34.335" v="1574" actId="1076"/>
          <ac:picMkLst>
            <pc:docMk/>
            <pc:sldMk cId="1142013219" sldId="411"/>
            <ac:picMk id="5" creationId="{9933AC6B-BB9A-B8C7-F039-F2BF1507D901}"/>
          </ac:picMkLst>
        </pc:picChg>
        <pc:picChg chg="mod">
          <ac:chgData name="Gregoire Falq" userId="39ed5f39-bc8a-4c6a-93ad-3425e6033efe" providerId="ADAL" clId="{11D69150-C682-436F-947A-762E4BD8C1B8}" dt="2024-02-07T15:30:43.543" v="1576" actId="1076"/>
          <ac:picMkLst>
            <pc:docMk/>
            <pc:sldMk cId="1142013219" sldId="411"/>
            <ac:picMk id="81" creationId="{30B85E86-DA54-F5D1-B3E1-FAA83560CAD3}"/>
          </ac:picMkLst>
        </pc:picChg>
      </pc:sldChg>
      <pc:sldChg chg="addSp delSp modSp add mod ord modAnim">
        <pc:chgData name="Gregoire Falq" userId="39ed5f39-bc8a-4c6a-93ad-3425e6033efe" providerId="ADAL" clId="{11D69150-C682-436F-947A-762E4BD8C1B8}" dt="2024-02-07T15:40:49.223" v="1676"/>
        <pc:sldMkLst>
          <pc:docMk/>
          <pc:sldMk cId="2526503268" sldId="412"/>
        </pc:sldMkLst>
        <pc:spChg chg="mod">
          <ac:chgData name="Gregoire Falq" userId="39ed5f39-bc8a-4c6a-93ad-3425e6033efe" providerId="ADAL" clId="{11D69150-C682-436F-947A-762E4BD8C1B8}" dt="2024-02-07T15:37:08.359" v="1661" actId="27636"/>
          <ac:spMkLst>
            <pc:docMk/>
            <pc:sldMk cId="2526503268" sldId="412"/>
            <ac:spMk id="2" creationId="{D5A8443A-AE64-0744-2D01-0ED1EDB7A391}"/>
          </ac:spMkLst>
        </pc:spChg>
        <pc:picChg chg="add mod">
          <ac:chgData name="Gregoire Falq" userId="39ed5f39-bc8a-4c6a-93ad-3425e6033efe" providerId="ADAL" clId="{11D69150-C682-436F-947A-762E4BD8C1B8}" dt="2024-02-07T15:38:50.185" v="1664" actId="1076"/>
          <ac:picMkLst>
            <pc:docMk/>
            <pc:sldMk cId="2526503268" sldId="412"/>
            <ac:picMk id="4" creationId="{CF6F5A16-AE69-53BB-09D3-1EAB0FC8899D}"/>
          </ac:picMkLst>
        </pc:picChg>
        <pc:picChg chg="del">
          <ac:chgData name="Gregoire Falq" userId="39ed5f39-bc8a-4c6a-93ad-3425e6033efe" providerId="ADAL" clId="{11D69150-C682-436F-947A-762E4BD8C1B8}" dt="2024-02-07T15:38:45.902" v="1663" actId="478"/>
          <ac:picMkLst>
            <pc:docMk/>
            <pc:sldMk cId="2526503268" sldId="412"/>
            <ac:picMk id="5" creationId="{3DDBDC18-9AB9-4BBA-01EA-744C8D3801CB}"/>
          </ac:picMkLst>
        </pc:picChg>
        <pc:picChg chg="add mod">
          <ac:chgData name="Gregoire Falq" userId="39ed5f39-bc8a-4c6a-93ad-3425e6033efe" providerId="ADAL" clId="{11D69150-C682-436F-947A-762E4BD8C1B8}" dt="2024-02-07T15:39:14.028" v="1667" actId="1076"/>
          <ac:picMkLst>
            <pc:docMk/>
            <pc:sldMk cId="2526503268" sldId="412"/>
            <ac:picMk id="7" creationId="{84AA5615-95CB-85C4-3328-73CEEDBE6C51}"/>
          </ac:picMkLst>
        </pc:picChg>
        <pc:picChg chg="add mod">
          <ac:chgData name="Gregoire Falq" userId="39ed5f39-bc8a-4c6a-93ad-3425e6033efe" providerId="ADAL" clId="{11D69150-C682-436F-947A-762E4BD8C1B8}" dt="2024-02-07T15:39:43.918" v="1670" actId="1076"/>
          <ac:picMkLst>
            <pc:docMk/>
            <pc:sldMk cId="2526503268" sldId="412"/>
            <ac:picMk id="9" creationId="{6156C74E-FD99-13FC-8083-8A90951F241C}"/>
          </ac:picMkLst>
        </pc:picChg>
        <pc:picChg chg="add mod">
          <ac:chgData name="Gregoire Falq" userId="39ed5f39-bc8a-4c6a-93ad-3425e6033efe" providerId="ADAL" clId="{11D69150-C682-436F-947A-762E4BD8C1B8}" dt="2024-02-07T15:40:43.622" v="1675" actId="1076"/>
          <ac:picMkLst>
            <pc:docMk/>
            <pc:sldMk cId="2526503268" sldId="412"/>
            <ac:picMk id="11" creationId="{1844A58B-BB05-F9BA-EAB6-6BC83BC73233}"/>
          </ac:picMkLst>
        </pc:picChg>
      </pc:sldChg>
      <pc:sldChg chg="addSp delSp add del setBg delDesignElem">
        <pc:chgData name="Gregoire Falq" userId="39ed5f39-bc8a-4c6a-93ad-3425e6033efe" providerId="ADAL" clId="{11D69150-C682-436F-947A-762E4BD8C1B8}" dt="2024-02-07T16:09:39.147" v="2369"/>
        <pc:sldMkLst>
          <pc:docMk/>
          <pc:sldMk cId="3363622289" sldId="413"/>
        </pc:sldMkLst>
        <pc:spChg chg="add del">
          <ac:chgData name="Gregoire Falq" userId="39ed5f39-bc8a-4c6a-93ad-3425e6033efe" providerId="ADAL" clId="{11D69150-C682-436F-947A-762E4BD8C1B8}" dt="2024-02-07T16:09:39.147" v="2369"/>
          <ac:spMkLst>
            <pc:docMk/>
            <pc:sldMk cId="3363622289" sldId="413"/>
            <ac:spMk id="53" creationId="{EB407A56-D1A5-9538-18C9-1446D688D0B2}"/>
          </ac:spMkLst>
        </pc:spChg>
        <pc:spChg chg="add del">
          <ac:chgData name="Gregoire Falq" userId="39ed5f39-bc8a-4c6a-93ad-3425e6033efe" providerId="ADAL" clId="{11D69150-C682-436F-947A-762E4BD8C1B8}" dt="2024-02-07T16:09:39.147" v="2369"/>
          <ac:spMkLst>
            <pc:docMk/>
            <pc:sldMk cId="3363622289" sldId="413"/>
            <ac:spMk id="54" creationId="{0494D88A-4ED7-7EAC-E39A-8557E226A158}"/>
          </ac:spMkLst>
        </pc:spChg>
        <pc:spChg chg="add del">
          <ac:chgData name="Gregoire Falq" userId="39ed5f39-bc8a-4c6a-93ad-3425e6033efe" providerId="ADAL" clId="{11D69150-C682-436F-947A-762E4BD8C1B8}" dt="2024-02-07T16:09:39.147" v="2369"/>
          <ac:spMkLst>
            <pc:docMk/>
            <pc:sldMk cId="3363622289" sldId="413"/>
            <ac:spMk id="55" creationId="{F3C0303E-F2DA-E4F1-CD43-8E8BE5795C4A}"/>
          </ac:spMkLst>
        </pc:spChg>
        <pc:spChg chg="add del">
          <ac:chgData name="Gregoire Falq" userId="39ed5f39-bc8a-4c6a-93ad-3425e6033efe" providerId="ADAL" clId="{11D69150-C682-436F-947A-762E4BD8C1B8}" dt="2024-02-07T16:09:39.147" v="2369"/>
          <ac:spMkLst>
            <pc:docMk/>
            <pc:sldMk cId="3363622289" sldId="413"/>
            <ac:spMk id="57" creationId="{19422F33-748D-D2D8-D816-F7040A1FE8ED}"/>
          </ac:spMkLst>
        </pc:spChg>
        <pc:spChg chg="add del">
          <ac:chgData name="Gregoire Falq" userId="39ed5f39-bc8a-4c6a-93ad-3425e6033efe" providerId="ADAL" clId="{11D69150-C682-436F-947A-762E4BD8C1B8}" dt="2024-02-07T16:09:39.147" v="2369"/>
          <ac:spMkLst>
            <pc:docMk/>
            <pc:sldMk cId="3363622289" sldId="413"/>
            <ac:spMk id="59" creationId="{9C5D02C5-43CA-A4A7-FA9E-73DBF1638E19}"/>
          </ac:spMkLst>
        </pc:spChg>
      </pc:sldChg>
    </pc:docChg>
  </pc:docChgLst>
  <pc:docChgLst>
    <pc:chgData name="Gregoire Falq" userId="39ed5f39-bc8a-4c6a-93ad-3425e6033efe" providerId="ADAL" clId="{90009516-B656-4C29-AFB6-FDEBA6CE3FD8}"/>
    <pc:docChg chg="undo redo custSel addSld delSld modSld sldOrd">
      <pc:chgData name="Gregoire Falq" userId="39ed5f39-bc8a-4c6a-93ad-3425e6033efe" providerId="ADAL" clId="{90009516-B656-4C29-AFB6-FDEBA6CE3FD8}" dt="2024-01-11T13:00:37.438" v="4697" actId="1037"/>
      <pc:docMkLst>
        <pc:docMk/>
      </pc:docMkLst>
      <pc:sldChg chg="addSp delSp modSp mod setBg">
        <pc:chgData name="Gregoire Falq" userId="39ed5f39-bc8a-4c6a-93ad-3425e6033efe" providerId="ADAL" clId="{90009516-B656-4C29-AFB6-FDEBA6CE3FD8}" dt="2024-01-10T16:20:52.320" v="4401" actId="26606"/>
        <pc:sldMkLst>
          <pc:docMk/>
          <pc:sldMk cId="0" sldId="256"/>
        </pc:sldMkLst>
        <pc:spChg chg="mod">
          <ac:chgData name="Gregoire Falq" userId="39ed5f39-bc8a-4c6a-93ad-3425e6033efe" providerId="ADAL" clId="{90009516-B656-4C29-AFB6-FDEBA6CE3FD8}" dt="2024-01-10T16:20:52.320" v="4401" actId="26606"/>
          <ac:spMkLst>
            <pc:docMk/>
            <pc:sldMk cId="0" sldId="256"/>
            <ac:spMk id="6146" creationId="{80D966E1-3F94-53AF-81B8-330A43E42AD0}"/>
          </ac:spMkLst>
        </pc:spChg>
        <pc:spChg chg="mod">
          <ac:chgData name="Gregoire Falq" userId="39ed5f39-bc8a-4c6a-93ad-3425e6033efe" providerId="ADAL" clId="{90009516-B656-4C29-AFB6-FDEBA6CE3FD8}" dt="2024-01-10T16:20:52.320" v="4401" actId="26606"/>
          <ac:spMkLst>
            <pc:docMk/>
            <pc:sldMk cId="0" sldId="256"/>
            <ac:spMk id="6147" creationId="{69442717-46E1-839C-F86A-DB422BA122DF}"/>
          </ac:spMkLst>
        </pc:spChg>
        <pc:spChg chg="mod">
          <ac:chgData name="Gregoire Falq" userId="39ed5f39-bc8a-4c6a-93ad-3425e6033efe" providerId="ADAL" clId="{90009516-B656-4C29-AFB6-FDEBA6CE3FD8}" dt="2024-01-10T16:20:52.320" v="4401" actId="26606"/>
          <ac:spMkLst>
            <pc:docMk/>
            <pc:sldMk cId="0" sldId="256"/>
            <ac:spMk id="6150" creationId="{F7F85E54-9A78-2F79-3693-FDF3239B0EF7}"/>
          </ac:spMkLst>
        </pc:spChg>
        <pc:spChg chg="add del">
          <ac:chgData name="Gregoire Falq" userId="39ed5f39-bc8a-4c6a-93ad-3425e6033efe" providerId="ADAL" clId="{90009516-B656-4C29-AFB6-FDEBA6CE3FD8}" dt="2024-01-10T16:20:52.320" v="4401" actId="26606"/>
          <ac:spMkLst>
            <pc:docMk/>
            <pc:sldMk cId="0" sldId="256"/>
            <ac:spMk id="6152" creationId="{7301F447-EEF7-48F5-AF73-7566EE7F64AD}"/>
          </ac:spMkLst>
        </pc:spChg>
        <pc:spChg chg="add del">
          <ac:chgData name="Gregoire Falq" userId="39ed5f39-bc8a-4c6a-93ad-3425e6033efe" providerId="ADAL" clId="{90009516-B656-4C29-AFB6-FDEBA6CE3FD8}" dt="2024-01-10T16:20:52.320" v="4401" actId="26606"/>
          <ac:spMkLst>
            <pc:docMk/>
            <pc:sldMk cId="0" sldId="256"/>
            <ac:spMk id="6153" creationId="{F7117410-A2A4-4085-9ADC-46744551DBDE}"/>
          </ac:spMkLst>
        </pc:spChg>
        <pc:spChg chg="add del">
          <ac:chgData name="Gregoire Falq" userId="39ed5f39-bc8a-4c6a-93ad-3425e6033efe" providerId="ADAL" clId="{90009516-B656-4C29-AFB6-FDEBA6CE3FD8}" dt="2024-01-10T16:20:52.320" v="4401" actId="26606"/>
          <ac:spMkLst>
            <pc:docMk/>
            <pc:sldMk cId="0" sldId="256"/>
            <ac:spMk id="6154" creationId="{99F74EB5-E547-4FB4-95F5-BCC788F3C4A0}"/>
          </ac:spMkLst>
        </pc:spChg>
        <pc:spChg chg="add del">
          <ac:chgData name="Gregoire Falq" userId="39ed5f39-bc8a-4c6a-93ad-3425e6033efe" providerId="ADAL" clId="{90009516-B656-4C29-AFB6-FDEBA6CE3FD8}" dt="2024-01-10T16:20:04.136" v="4387" actId="26606"/>
          <ac:spMkLst>
            <pc:docMk/>
            <pc:sldMk cId="0" sldId="256"/>
            <ac:spMk id="6155" creationId="{BACC6370-2D7E-4714-9D71-7542949D7D5D}"/>
          </ac:spMkLst>
        </pc:spChg>
        <pc:spChg chg="add del">
          <ac:chgData name="Gregoire Falq" userId="39ed5f39-bc8a-4c6a-93ad-3425e6033efe" providerId="ADAL" clId="{90009516-B656-4C29-AFB6-FDEBA6CE3FD8}" dt="2024-01-10T16:20:04.136" v="4387" actId="26606"/>
          <ac:spMkLst>
            <pc:docMk/>
            <pc:sldMk cId="0" sldId="256"/>
            <ac:spMk id="6157" creationId="{F68B3F68-107C-434F-AA38-110D5EA91B85}"/>
          </ac:spMkLst>
        </pc:spChg>
        <pc:spChg chg="add del">
          <ac:chgData name="Gregoire Falq" userId="39ed5f39-bc8a-4c6a-93ad-3425e6033efe" providerId="ADAL" clId="{90009516-B656-4C29-AFB6-FDEBA6CE3FD8}" dt="2024-01-10T16:20:04.136" v="4387" actId="26606"/>
          <ac:spMkLst>
            <pc:docMk/>
            <pc:sldMk cId="0" sldId="256"/>
            <ac:spMk id="6159" creationId="{AAD0DBB9-1A4B-4391-81D4-CB19F9AB918A}"/>
          </ac:spMkLst>
        </pc:spChg>
        <pc:spChg chg="add del">
          <ac:chgData name="Gregoire Falq" userId="39ed5f39-bc8a-4c6a-93ad-3425e6033efe" providerId="ADAL" clId="{90009516-B656-4C29-AFB6-FDEBA6CE3FD8}" dt="2024-01-10T16:20:04.136" v="4387" actId="26606"/>
          <ac:spMkLst>
            <pc:docMk/>
            <pc:sldMk cId="0" sldId="256"/>
            <ac:spMk id="6161" creationId="{063BBA22-50EA-4C4D-BE05-F1CE4E63AA56}"/>
          </ac:spMkLst>
        </pc:spChg>
        <pc:picChg chg="mod">
          <ac:chgData name="Gregoire Falq" userId="39ed5f39-bc8a-4c6a-93ad-3425e6033efe" providerId="ADAL" clId="{90009516-B656-4C29-AFB6-FDEBA6CE3FD8}" dt="2024-01-10T16:20:52.320" v="4401" actId="26606"/>
          <ac:picMkLst>
            <pc:docMk/>
            <pc:sldMk cId="0" sldId="256"/>
            <ac:picMk id="2" creationId="{E6BC9DE1-A68D-06D1-1446-620B5CA9B129}"/>
          </ac:picMkLst>
        </pc:picChg>
        <pc:picChg chg="mod">
          <ac:chgData name="Gregoire Falq" userId="39ed5f39-bc8a-4c6a-93ad-3425e6033efe" providerId="ADAL" clId="{90009516-B656-4C29-AFB6-FDEBA6CE3FD8}" dt="2024-01-10T16:20:52.320" v="4401" actId="26606"/>
          <ac:picMkLst>
            <pc:docMk/>
            <pc:sldMk cId="0" sldId="256"/>
            <ac:picMk id="6149" creationId="{982EC937-7FBA-85B0-4292-257A9A57AB8F}"/>
          </ac:picMkLst>
        </pc:picChg>
      </pc:sldChg>
      <pc:sldChg chg="del">
        <pc:chgData name="Gregoire Falq" userId="39ed5f39-bc8a-4c6a-93ad-3425e6033efe" providerId="ADAL" clId="{90009516-B656-4C29-AFB6-FDEBA6CE3FD8}" dt="2024-01-10T09:55:52.920" v="1255" actId="47"/>
        <pc:sldMkLst>
          <pc:docMk/>
          <pc:sldMk cId="0" sldId="265"/>
        </pc:sldMkLst>
      </pc:sldChg>
      <pc:sldChg chg="del">
        <pc:chgData name="Gregoire Falq" userId="39ed5f39-bc8a-4c6a-93ad-3425e6033efe" providerId="ADAL" clId="{90009516-B656-4C29-AFB6-FDEBA6CE3FD8}" dt="2024-01-10T09:55:52.920" v="1255" actId="47"/>
        <pc:sldMkLst>
          <pc:docMk/>
          <pc:sldMk cId="1721064671" sldId="266"/>
        </pc:sldMkLst>
      </pc:sldChg>
      <pc:sldChg chg="del">
        <pc:chgData name="Gregoire Falq" userId="39ed5f39-bc8a-4c6a-93ad-3425e6033efe" providerId="ADAL" clId="{90009516-B656-4C29-AFB6-FDEBA6CE3FD8}" dt="2024-01-10T09:55:52.920" v="1255" actId="47"/>
        <pc:sldMkLst>
          <pc:docMk/>
          <pc:sldMk cId="2956158485" sldId="267"/>
        </pc:sldMkLst>
      </pc:sldChg>
      <pc:sldChg chg="del">
        <pc:chgData name="Gregoire Falq" userId="39ed5f39-bc8a-4c6a-93ad-3425e6033efe" providerId="ADAL" clId="{90009516-B656-4C29-AFB6-FDEBA6CE3FD8}" dt="2024-01-10T09:55:52.920" v="1255" actId="47"/>
        <pc:sldMkLst>
          <pc:docMk/>
          <pc:sldMk cId="1752115394" sldId="268"/>
        </pc:sldMkLst>
      </pc:sldChg>
      <pc:sldChg chg="del">
        <pc:chgData name="Gregoire Falq" userId="39ed5f39-bc8a-4c6a-93ad-3425e6033efe" providerId="ADAL" clId="{90009516-B656-4C29-AFB6-FDEBA6CE3FD8}" dt="2024-01-10T09:55:52.920" v="1255" actId="47"/>
        <pc:sldMkLst>
          <pc:docMk/>
          <pc:sldMk cId="845004890" sldId="269"/>
        </pc:sldMkLst>
      </pc:sldChg>
      <pc:sldChg chg="del">
        <pc:chgData name="Gregoire Falq" userId="39ed5f39-bc8a-4c6a-93ad-3425e6033efe" providerId="ADAL" clId="{90009516-B656-4C29-AFB6-FDEBA6CE3FD8}" dt="2024-01-10T09:55:52.920" v="1255" actId="47"/>
        <pc:sldMkLst>
          <pc:docMk/>
          <pc:sldMk cId="1899101899" sldId="271"/>
        </pc:sldMkLst>
      </pc:sldChg>
      <pc:sldChg chg="addSp delSp modSp del mod">
        <pc:chgData name="Gregoire Falq" userId="39ed5f39-bc8a-4c6a-93ad-3425e6033efe" providerId="ADAL" clId="{90009516-B656-4C29-AFB6-FDEBA6CE3FD8}" dt="2024-01-10T09:37:04.818" v="948" actId="47"/>
        <pc:sldMkLst>
          <pc:docMk/>
          <pc:sldMk cId="1546262708" sldId="272"/>
        </pc:sldMkLst>
        <pc:spChg chg="del">
          <ac:chgData name="Gregoire Falq" userId="39ed5f39-bc8a-4c6a-93ad-3425e6033efe" providerId="ADAL" clId="{90009516-B656-4C29-AFB6-FDEBA6CE3FD8}" dt="2024-01-09T18:07:44.272" v="51" actId="478"/>
          <ac:spMkLst>
            <pc:docMk/>
            <pc:sldMk cId="1546262708" sldId="272"/>
            <ac:spMk id="10" creationId="{CE595BB8-A381-22DF-9E7C-E2C2C7E79D71}"/>
          </ac:spMkLst>
        </pc:spChg>
        <pc:graphicFrameChg chg="add mod modGraphic">
          <ac:chgData name="Gregoire Falq" userId="39ed5f39-bc8a-4c6a-93ad-3425e6033efe" providerId="ADAL" clId="{90009516-B656-4C29-AFB6-FDEBA6CE3FD8}" dt="2024-01-09T18:10:23.012" v="139" actId="108"/>
          <ac:graphicFrameMkLst>
            <pc:docMk/>
            <pc:sldMk cId="1546262708" sldId="272"/>
            <ac:graphicFrameMk id="4" creationId="{AECF1031-6DBD-E7D0-F245-1750F05AD154}"/>
          </ac:graphicFrameMkLst>
        </pc:graphicFrameChg>
        <pc:picChg chg="del">
          <ac:chgData name="Gregoire Falq" userId="39ed5f39-bc8a-4c6a-93ad-3425e6033efe" providerId="ADAL" clId="{90009516-B656-4C29-AFB6-FDEBA6CE3FD8}" dt="2024-01-09T18:07:48.304" v="52" actId="478"/>
          <ac:picMkLst>
            <pc:docMk/>
            <pc:sldMk cId="1546262708" sldId="272"/>
            <ac:picMk id="2" creationId="{5B692D98-AD05-A459-F19B-E200627E90C7}"/>
          </ac:picMkLst>
        </pc:picChg>
        <pc:picChg chg="del">
          <ac:chgData name="Gregoire Falq" userId="39ed5f39-bc8a-4c6a-93ad-3425e6033efe" providerId="ADAL" clId="{90009516-B656-4C29-AFB6-FDEBA6CE3FD8}" dt="2024-01-09T18:07:48.304" v="52" actId="478"/>
          <ac:picMkLst>
            <pc:docMk/>
            <pc:sldMk cId="1546262708" sldId="272"/>
            <ac:picMk id="3" creationId="{C6111A97-0651-616B-23B9-E08E9D150C74}"/>
          </ac:picMkLst>
        </pc:picChg>
      </pc:sldChg>
      <pc:sldChg chg="del">
        <pc:chgData name="Gregoire Falq" userId="39ed5f39-bc8a-4c6a-93ad-3425e6033efe" providerId="ADAL" clId="{90009516-B656-4C29-AFB6-FDEBA6CE3FD8}" dt="2024-01-10T09:55:52.920" v="1255" actId="47"/>
        <pc:sldMkLst>
          <pc:docMk/>
          <pc:sldMk cId="1689151186" sldId="274"/>
        </pc:sldMkLst>
      </pc:sldChg>
      <pc:sldChg chg="modSp del mod">
        <pc:chgData name="Gregoire Falq" userId="39ed5f39-bc8a-4c6a-93ad-3425e6033efe" providerId="ADAL" clId="{90009516-B656-4C29-AFB6-FDEBA6CE3FD8}" dt="2024-01-10T09:55:26.706" v="1254" actId="47"/>
        <pc:sldMkLst>
          <pc:docMk/>
          <pc:sldMk cId="1464691654" sldId="276"/>
        </pc:sldMkLst>
        <pc:spChg chg="mod">
          <ac:chgData name="Gregoire Falq" userId="39ed5f39-bc8a-4c6a-93ad-3425e6033efe" providerId="ADAL" clId="{90009516-B656-4C29-AFB6-FDEBA6CE3FD8}" dt="2024-01-10T09:36:13.204" v="946" actId="20577"/>
          <ac:spMkLst>
            <pc:docMk/>
            <pc:sldMk cId="1464691654" sldId="276"/>
            <ac:spMk id="10" creationId="{CE595BB8-A381-22DF-9E7C-E2C2C7E79D71}"/>
          </ac:spMkLst>
        </pc:spChg>
        <pc:spChg chg="mod">
          <ac:chgData name="Gregoire Falq" userId="39ed5f39-bc8a-4c6a-93ad-3425e6033efe" providerId="ADAL" clId="{90009516-B656-4C29-AFB6-FDEBA6CE3FD8}" dt="2024-01-10T09:24:30.757" v="497" actId="404"/>
          <ac:spMkLst>
            <pc:docMk/>
            <pc:sldMk cId="1464691654" sldId="276"/>
            <ac:spMk id="14" creationId="{163B559B-0BC7-6943-1BBB-72E853866F18}"/>
          </ac:spMkLst>
        </pc:spChg>
      </pc:sldChg>
      <pc:sldChg chg="del">
        <pc:chgData name="Gregoire Falq" userId="39ed5f39-bc8a-4c6a-93ad-3425e6033efe" providerId="ADAL" clId="{90009516-B656-4C29-AFB6-FDEBA6CE3FD8}" dt="2024-01-10T09:55:52.920" v="1255" actId="47"/>
        <pc:sldMkLst>
          <pc:docMk/>
          <pc:sldMk cId="1143540011" sldId="277"/>
        </pc:sldMkLst>
      </pc:sldChg>
      <pc:sldChg chg="del">
        <pc:chgData name="Gregoire Falq" userId="39ed5f39-bc8a-4c6a-93ad-3425e6033efe" providerId="ADAL" clId="{90009516-B656-4C29-AFB6-FDEBA6CE3FD8}" dt="2024-01-10T09:55:52.920" v="1255" actId="47"/>
        <pc:sldMkLst>
          <pc:docMk/>
          <pc:sldMk cId="3847732216" sldId="278"/>
        </pc:sldMkLst>
      </pc:sldChg>
      <pc:sldChg chg="add del">
        <pc:chgData name="Gregoire Falq" userId="39ed5f39-bc8a-4c6a-93ad-3425e6033efe" providerId="ADAL" clId="{90009516-B656-4C29-AFB6-FDEBA6CE3FD8}" dt="2024-01-10T09:21:59.804" v="419" actId="47"/>
        <pc:sldMkLst>
          <pc:docMk/>
          <pc:sldMk cId="2795392141" sldId="279"/>
        </pc:sldMkLst>
      </pc:sldChg>
      <pc:sldChg chg="addSp delSp modSp add del mod">
        <pc:chgData name="Gregoire Falq" userId="39ed5f39-bc8a-4c6a-93ad-3425e6033efe" providerId="ADAL" clId="{90009516-B656-4C29-AFB6-FDEBA6CE3FD8}" dt="2024-01-10T09:51:43.103" v="1212" actId="47"/>
        <pc:sldMkLst>
          <pc:docMk/>
          <pc:sldMk cId="2797139169" sldId="279"/>
        </pc:sldMkLst>
        <pc:spChg chg="add del mod">
          <ac:chgData name="Gregoire Falq" userId="39ed5f39-bc8a-4c6a-93ad-3425e6033efe" providerId="ADAL" clId="{90009516-B656-4C29-AFB6-FDEBA6CE3FD8}" dt="2024-01-10T09:45:09.415" v="955" actId="478"/>
          <ac:spMkLst>
            <pc:docMk/>
            <pc:sldMk cId="2797139169" sldId="279"/>
            <ac:spMk id="2" creationId="{3EABEEC1-B1C6-D07F-C22E-FEBC9EBD34E8}"/>
          </ac:spMkLst>
        </pc:spChg>
        <pc:spChg chg="mod">
          <ac:chgData name="Gregoire Falq" userId="39ed5f39-bc8a-4c6a-93ad-3425e6033efe" providerId="ADAL" clId="{90009516-B656-4C29-AFB6-FDEBA6CE3FD8}" dt="2024-01-10T09:45:02.479" v="951" actId="14100"/>
          <ac:spMkLst>
            <pc:docMk/>
            <pc:sldMk cId="2797139169" sldId="279"/>
            <ac:spMk id="10" creationId="{CE595BB8-A381-22DF-9E7C-E2C2C7E79D71}"/>
          </ac:spMkLst>
        </pc:spChg>
        <pc:spChg chg="mod">
          <ac:chgData name="Gregoire Falq" userId="39ed5f39-bc8a-4c6a-93ad-3425e6033efe" providerId="ADAL" clId="{90009516-B656-4C29-AFB6-FDEBA6CE3FD8}" dt="2024-01-10T09:46:27.920" v="991" actId="20577"/>
          <ac:spMkLst>
            <pc:docMk/>
            <pc:sldMk cId="2797139169" sldId="279"/>
            <ac:spMk id="14" creationId="{163B559B-0BC7-6943-1BBB-72E853866F18}"/>
          </ac:spMkLst>
        </pc:spChg>
        <pc:picChg chg="add del mod">
          <ac:chgData name="Gregoire Falq" userId="39ed5f39-bc8a-4c6a-93ad-3425e6033efe" providerId="ADAL" clId="{90009516-B656-4C29-AFB6-FDEBA6CE3FD8}" dt="2024-01-10T09:47:11.721" v="994" actId="21"/>
          <ac:picMkLst>
            <pc:docMk/>
            <pc:sldMk cId="2797139169" sldId="279"/>
            <ac:picMk id="4" creationId="{84F6EEDF-A376-5CBF-6785-3334F2099E2C}"/>
          </ac:picMkLst>
        </pc:picChg>
      </pc:sldChg>
      <pc:sldChg chg="addSp delSp add del mod">
        <pc:chgData name="Gregoire Falq" userId="39ed5f39-bc8a-4c6a-93ad-3425e6033efe" providerId="ADAL" clId="{90009516-B656-4C29-AFB6-FDEBA6CE3FD8}" dt="2024-01-10T09:16:13.990" v="144" actId="47"/>
        <pc:sldMkLst>
          <pc:docMk/>
          <pc:sldMk cId="2797544785" sldId="279"/>
        </pc:sldMkLst>
        <pc:spChg chg="add del">
          <ac:chgData name="Gregoire Falq" userId="39ed5f39-bc8a-4c6a-93ad-3425e6033efe" providerId="ADAL" clId="{90009516-B656-4C29-AFB6-FDEBA6CE3FD8}" dt="2024-01-10T09:16:12.093" v="143" actId="22"/>
          <ac:spMkLst>
            <pc:docMk/>
            <pc:sldMk cId="2797544785" sldId="279"/>
            <ac:spMk id="3" creationId="{1ECCF182-716D-D002-DF51-C7F2701CB60A}"/>
          </ac:spMkLst>
        </pc:spChg>
        <pc:graphicFrameChg chg="del">
          <ac:chgData name="Gregoire Falq" userId="39ed5f39-bc8a-4c6a-93ad-3425e6033efe" providerId="ADAL" clId="{90009516-B656-4C29-AFB6-FDEBA6CE3FD8}" dt="2024-01-10T09:16:05.810" v="141" actId="21"/>
          <ac:graphicFrameMkLst>
            <pc:docMk/>
            <pc:sldMk cId="2797544785" sldId="279"/>
            <ac:graphicFrameMk id="4" creationId="{AECF1031-6DBD-E7D0-F245-1750F05AD154}"/>
          </ac:graphicFrameMkLst>
        </pc:graphicFrameChg>
      </pc:sldChg>
      <pc:sldChg chg="addSp delSp modSp add mod setBg delDesignElem">
        <pc:chgData name="Gregoire Falq" userId="39ed5f39-bc8a-4c6a-93ad-3425e6033efe" providerId="ADAL" clId="{90009516-B656-4C29-AFB6-FDEBA6CE3FD8}" dt="2024-01-11T12:57:22.020" v="4642" actId="20577"/>
        <pc:sldMkLst>
          <pc:docMk/>
          <pc:sldMk cId="1885958288" sldId="331"/>
        </pc:sldMkLst>
        <pc:spChg chg="mod">
          <ac:chgData name="Gregoire Falq" userId="39ed5f39-bc8a-4c6a-93ad-3425e6033efe" providerId="ADAL" clId="{90009516-B656-4C29-AFB6-FDEBA6CE3FD8}" dt="2024-01-10T10:15:27.771" v="1269" actId="1076"/>
          <ac:spMkLst>
            <pc:docMk/>
            <pc:sldMk cId="1885958288" sldId="331"/>
            <ac:spMk id="2" creationId="{00000000-0000-0000-0000-000000000000}"/>
          </ac:spMkLst>
        </pc:spChg>
        <pc:spChg chg="mod">
          <ac:chgData name="Gregoire Falq" userId="39ed5f39-bc8a-4c6a-93ad-3425e6033efe" providerId="ADAL" clId="{90009516-B656-4C29-AFB6-FDEBA6CE3FD8}" dt="2024-01-11T12:57:22.020" v="4642" actId="20577"/>
          <ac:spMkLst>
            <pc:docMk/>
            <pc:sldMk cId="1885958288" sldId="331"/>
            <ac:spMk id="4" creationId="{00000000-0000-0000-0000-000000000000}"/>
          </ac:spMkLst>
        </pc:spChg>
        <pc:spChg chg="add del">
          <ac:chgData name="Gregoire Falq" userId="39ed5f39-bc8a-4c6a-93ad-3425e6033efe" providerId="ADAL" clId="{90009516-B656-4C29-AFB6-FDEBA6CE3FD8}" dt="2024-01-10T10:14:49.131" v="1259" actId="26606"/>
          <ac:spMkLst>
            <pc:docMk/>
            <pc:sldMk cId="1885958288" sldId="331"/>
            <ac:spMk id="6" creationId="{F13C74B1-5B17-4795-BED0-7140497B445A}"/>
          </ac:spMkLst>
        </pc:spChg>
        <pc:spChg chg="add del">
          <ac:chgData name="Gregoire Falq" userId="39ed5f39-bc8a-4c6a-93ad-3425e6033efe" providerId="ADAL" clId="{90009516-B656-4C29-AFB6-FDEBA6CE3FD8}" dt="2024-01-10T10:14:49.131" v="1259" actId="26606"/>
          <ac:spMkLst>
            <pc:docMk/>
            <pc:sldMk cId="1885958288" sldId="331"/>
            <ac:spMk id="7" creationId="{D4974D33-8DC5-464E-8C6D-BE58F0669C17}"/>
          </ac:spMkLst>
        </pc:spChg>
        <pc:spChg chg="add del">
          <ac:chgData name="Gregoire Falq" userId="39ed5f39-bc8a-4c6a-93ad-3425e6033efe" providerId="ADAL" clId="{90009516-B656-4C29-AFB6-FDEBA6CE3FD8}" dt="2024-01-10T10:15:01.935" v="1261" actId="26606"/>
          <ac:spMkLst>
            <pc:docMk/>
            <pc:sldMk cId="1885958288" sldId="331"/>
            <ac:spMk id="8" creationId="{F13C74B1-5B17-4795-BED0-7140497B445A}"/>
          </ac:spMkLst>
        </pc:spChg>
        <pc:spChg chg="del">
          <ac:chgData name="Gregoire Falq" userId="39ed5f39-bc8a-4c6a-93ad-3425e6033efe" providerId="ADAL" clId="{90009516-B656-4C29-AFB6-FDEBA6CE3FD8}" dt="2024-01-10T09:52:53.166" v="1214"/>
          <ac:spMkLst>
            <pc:docMk/>
            <pc:sldMk cId="1885958288" sldId="331"/>
            <ac:spMk id="9" creationId="{777A147A-9ED8-46B4-8660-1B3C2AA880B5}"/>
          </ac:spMkLst>
        </pc:spChg>
        <pc:spChg chg="add del">
          <ac:chgData name="Gregoire Falq" userId="39ed5f39-bc8a-4c6a-93ad-3425e6033efe" providerId="ADAL" clId="{90009516-B656-4C29-AFB6-FDEBA6CE3FD8}" dt="2024-01-10T10:15:01.935" v="1261" actId="26606"/>
          <ac:spMkLst>
            <pc:docMk/>
            <pc:sldMk cId="1885958288" sldId="331"/>
            <ac:spMk id="10" creationId="{D4974D33-8DC5-464E-8C6D-BE58F0669C17}"/>
          </ac:spMkLst>
        </pc:spChg>
        <pc:spChg chg="del">
          <ac:chgData name="Gregoire Falq" userId="39ed5f39-bc8a-4c6a-93ad-3425e6033efe" providerId="ADAL" clId="{90009516-B656-4C29-AFB6-FDEBA6CE3FD8}" dt="2024-01-10T09:52:53.166" v="1214"/>
          <ac:spMkLst>
            <pc:docMk/>
            <pc:sldMk cId="1885958288" sldId="331"/>
            <ac:spMk id="11" creationId="{5D6C15A0-C087-4593-8414-2B4EC1CDC3DE}"/>
          </ac:spMkLst>
        </pc:spChg>
        <pc:spChg chg="add del">
          <ac:chgData name="Gregoire Falq" userId="39ed5f39-bc8a-4c6a-93ad-3425e6033efe" providerId="ADAL" clId="{90009516-B656-4C29-AFB6-FDEBA6CE3FD8}" dt="2024-01-10T10:15:11.677" v="1263" actId="26606"/>
          <ac:spMkLst>
            <pc:docMk/>
            <pc:sldMk cId="1885958288" sldId="331"/>
            <ac:spMk id="12" creationId="{04812C46-200A-4DEB-A05E-3ED6C68C2387}"/>
          </ac:spMkLst>
        </pc:spChg>
        <pc:spChg chg="add del">
          <ac:chgData name="Gregoire Falq" userId="39ed5f39-bc8a-4c6a-93ad-3425e6033efe" providerId="ADAL" clId="{90009516-B656-4C29-AFB6-FDEBA6CE3FD8}" dt="2024-01-10T10:15:11.677" v="1263" actId="26606"/>
          <ac:spMkLst>
            <pc:docMk/>
            <pc:sldMk cId="1885958288" sldId="331"/>
            <ac:spMk id="13" creationId="{D1EA859B-E555-4109-94F3-6700E046E008}"/>
          </ac:spMkLst>
        </pc:spChg>
        <pc:spChg chg="add del">
          <ac:chgData name="Gregoire Falq" userId="39ed5f39-bc8a-4c6a-93ad-3425e6033efe" providerId="ADAL" clId="{90009516-B656-4C29-AFB6-FDEBA6CE3FD8}" dt="2024-01-10T10:15:22.077" v="1268" actId="26606"/>
          <ac:spMkLst>
            <pc:docMk/>
            <pc:sldMk cId="1885958288" sldId="331"/>
            <ac:spMk id="15" creationId="{F13C74B1-5B17-4795-BED0-7140497B445A}"/>
          </ac:spMkLst>
        </pc:spChg>
        <pc:spChg chg="add del">
          <ac:chgData name="Gregoire Falq" userId="39ed5f39-bc8a-4c6a-93ad-3425e6033efe" providerId="ADAL" clId="{90009516-B656-4C29-AFB6-FDEBA6CE3FD8}" dt="2024-01-10T10:15:22.077" v="1268" actId="26606"/>
          <ac:spMkLst>
            <pc:docMk/>
            <pc:sldMk cId="1885958288" sldId="331"/>
            <ac:spMk id="16" creationId="{D4974D33-8DC5-464E-8C6D-BE58F0669C17}"/>
          </ac:spMkLst>
        </pc:spChg>
        <pc:picChg chg="add mod ord">
          <ac:chgData name="Gregoire Falq" userId="39ed5f39-bc8a-4c6a-93ad-3425e6033efe" providerId="ADAL" clId="{90009516-B656-4C29-AFB6-FDEBA6CE3FD8}" dt="2024-01-10T10:15:22.077" v="1268" actId="26606"/>
          <ac:picMkLst>
            <pc:docMk/>
            <pc:sldMk cId="1885958288" sldId="331"/>
            <ac:picMk id="3" creationId="{71982350-0282-F228-8BF8-6282D70543ED}"/>
          </ac:picMkLst>
        </pc:picChg>
      </pc:sldChg>
      <pc:sldChg chg="addSp delSp modSp add mod ord setBg delDesignElem">
        <pc:chgData name="Gregoire Falq" userId="39ed5f39-bc8a-4c6a-93ad-3425e6033efe" providerId="ADAL" clId="{90009516-B656-4C29-AFB6-FDEBA6CE3FD8}" dt="2024-01-10T15:37:40.501" v="3910" actId="26606"/>
        <pc:sldMkLst>
          <pc:docMk/>
          <pc:sldMk cId="2098387464" sldId="369"/>
        </pc:sldMkLst>
        <pc:spChg chg="mod">
          <ac:chgData name="Gregoire Falq" userId="39ed5f39-bc8a-4c6a-93ad-3425e6033efe" providerId="ADAL" clId="{90009516-B656-4C29-AFB6-FDEBA6CE3FD8}" dt="2024-01-10T15:37:40.501" v="3910" actId="26606"/>
          <ac:spMkLst>
            <pc:docMk/>
            <pc:sldMk cId="2098387464" sldId="369"/>
            <ac:spMk id="2" creationId="{9CD0E808-6E25-54D9-C222-F7576463D193}"/>
          </ac:spMkLst>
        </pc:spChg>
        <pc:spChg chg="mod">
          <ac:chgData name="Gregoire Falq" userId="39ed5f39-bc8a-4c6a-93ad-3425e6033efe" providerId="ADAL" clId="{90009516-B656-4C29-AFB6-FDEBA6CE3FD8}" dt="2024-01-10T15:37:40.501" v="3910" actId="26606"/>
          <ac:spMkLst>
            <pc:docMk/>
            <pc:sldMk cId="2098387464" sldId="369"/>
            <ac:spMk id="3" creationId="{4496D5FF-F45A-9808-3DFE-D803D79A7D07}"/>
          </ac:spMkLst>
        </pc:spChg>
        <pc:spChg chg="add del">
          <ac:chgData name="Gregoire Falq" userId="39ed5f39-bc8a-4c6a-93ad-3425e6033efe" providerId="ADAL" clId="{90009516-B656-4C29-AFB6-FDEBA6CE3FD8}" dt="2024-01-10T15:36:26.126" v="3897" actId="26606"/>
          <ac:spMkLst>
            <pc:docMk/>
            <pc:sldMk cId="2098387464" sldId="369"/>
            <ac:spMk id="6" creationId="{743AA782-23D1-4521-8CAD-47662984AA08}"/>
          </ac:spMkLst>
        </pc:spChg>
        <pc:spChg chg="add del">
          <ac:chgData name="Gregoire Falq" userId="39ed5f39-bc8a-4c6a-93ad-3425e6033efe" providerId="ADAL" clId="{90009516-B656-4C29-AFB6-FDEBA6CE3FD8}" dt="2024-01-10T15:36:26.126" v="3897" actId="26606"/>
          <ac:spMkLst>
            <pc:docMk/>
            <pc:sldMk cId="2098387464" sldId="369"/>
            <ac:spMk id="7" creationId="{71877DBC-BB60-40F0-AC93-2ACDBAAE60CE}"/>
          </ac:spMkLst>
        </pc:spChg>
        <pc:spChg chg="add">
          <ac:chgData name="Gregoire Falq" userId="39ed5f39-bc8a-4c6a-93ad-3425e6033efe" providerId="ADAL" clId="{90009516-B656-4C29-AFB6-FDEBA6CE3FD8}" dt="2024-01-10T15:37:40.501" v="3910" actId="26606"/>
          <ac:spMkLst>
            <pc:docMk/>
            <pc:sldMk cId="2098387464" sldId="369"/>
            <ac:spMk id="8" creationId="{F13C74B1-5B17-4795-BED0-7140497B445A}"/>
          </ac:spMkLst>
        </pc:spChg>
        <pc:spChg chg="del">
          <ac:chgData name="Gregoire Falq" userId="39ed5f39-bc8a-4c6a-93ad-3425e6033efe" providerId="ADAL" clId="{90009516-B656-4C29-AFB6-FDEBA6CE3FD8}" dt="2024-01-10T09:47:07.293" v="993"/>
          <ac:spMkLst>
            <pc:docMk/>
            <pc:sldMk cId="2098387464" sldId="369"/>
            <ac:spMk id="9" creationId="{9F7D5CDA-D291-4307-BF55-1381FED29634}"/>
          </ac:spMkLst>
        </pc:spChg>
        <pc:spChg chg="add">
          <ac:chgData name="Gregoire Falq" userId="39ed5f39-bc8a-4c6a-93ad-3425e6033efe" providerId="ADAL" clId="{90009516-B656-4C29-AFB6-FDEBA6CE3FD8}" dt="2024-01-10T15:37:40.501" v="3910" actId="26606"/>
          <ac:spMkLst>
            <pc:docMk/>
            <pc:sldMk cId="2098387464" sldId="369"/>
            <ac:spMk id="10" creationId="{D4974D33-8DC5-464E-8C6D-BE58F0669C17}"/>
          </ac:spMkLst>
        </pc:spChg>
        <pc:spChg chg="del">
          <ac:chgData name="Gregoire Falq" userId="39ed5f39-bc8a-4c6a-93ad-3425e6033efe" providerId="ADAL" clId="{90009516-B656-4C29-AFB6-FDEBA6CE3FD8}" dt="2024-01-10T09:47:07.293" v="993"/>
          <ac:spMkLst>
            <pc:docMk/>
            <pc:sldMk cId="2098387464" sldId="369"/>
            <ac:spMk id="11" creationId="{59B296B9-C5A5-4E4F-9B60-C907B5F1466C}"/>
          </ac:spMkLst>
        </pc:spChg>
        <pc:spChg chg="del">
          <ac:chgData name="Gregoire Falq" userId="39ed5f39-bc8a-4c6a-93ad-3425e6033efe" providerId="ADAL" clId="{90009516-B656-4C29-AFB6-FDEBA6CE3FD8}" dt="2024-01-10T09:47:07.293" v="993"/>
          <ac:spMkLst>
            <pc:docMk/>
            <pc:sldMk cId="2098387464" sldId="369"/>
            <ac:spMk id="13" creationId="{D0300FD3-5AF1-6305-15FA-9078072672E2}"/>
          </ac:spMkLst>
        </pc:spChg>
        <pc:picChg chg="add mod">
          <ac:chgData name="Gregoire Falq" userId="39ed5f39-bc8a-4c6a-93ad-3425e6033efe" providerId="ADAL" clId="{90009516-B656-4C29-AFB6-FDEBA6CE3FD8}" dt="2024-01-10T15:37:40.501" v="3910" actId="26606"/>
          <ac:picMkLst>
            <pc:docMk/>
            <pc:sldMk cId="2098387464" sldId="369"/>
            <ac:picMk id="4" creationId="{84F6EEDF-A376-5CBF-6785-3334F2099E2C}"/>
          </ac:picMkLst>
        </pc:picChg>
        <pc:picChg chg="del">
          <ac:chgData name="Gregoire Falq" userId="39ed5f39-bc8a-4c6a-93ad-3425e6033efe" providerId="ADAL" clId="{90009516-B656-4C29-AFB6-FDEBA6CE3FD8}" dt="2024-01-10T09:47:14.292" v="995" actId="478"/>
          <ac:picMkLst>
            <pc:docMk/>
            <pc:sldMk cId="2098387464" sldId="369"/>
            <ac:picMk id="5" creationId="{67D7094E-1E40-3786-C74B-847478FA35F3}"/>
          </ac:picMkLst>
        </pc:picChg>
      </pc:sldChg>
      <pc:sldChg chg="addSp delSp modSp add mod setBg">
        <pc:chgData name="Gregoire Falq" userId="39ed5f39-bc8a-4c6a-93ad-3425e6033efe" providerId="ADAL" clId="{90009516-B656-4C29-AFB6-FDEBA6CE3FD8}" dt="2024-01-10T16:21:47.523" v="4404" actId="26606"/>
        <pc:sldMkLst>
          <pc:docMk/>
          <pc:sldMk cId="2975212269" sldId="370"/>
        </pc:sldMkLst>
        <pc:spChg chg="mod">
          <ac:chgData name="Gregoire Falq" userId="39ed5f39-bc8a-4c6a-93ad-3425e6033efe" providerId="ADAL" clId="{90009516-B656-4C29-AFB6-FDEBA6CE3FD8}" dt="2024-01-10T16:21:47.523" v="4404" actId="26606"/>
          <ac:spMkLst>
            <pc:docMk/>
            <pc:sldMk cId="2975212269" sldId="370"/>
            <ac:spMk id="2" creationId="{9CD0E808-6E25-54D9-C222-F7576463D193}"/>
          </ac:spMkLst>
        </pc:spChg>
        <pc:spChg chg="del mod">
          <ac:chgData name="Gregoire Falq" userId="39ed5f39-bc8a-4c6a-93ad-3425e6033efe" providerId="ADAL" clId="{90009516-B656-4C29-AFB6-FDEBA6CE3FD8}" dt="2024-01-10T10:18:02.289" v="1330" actId="478"/>
          <ac:spMkLst>
            <pc:docMk/>
            <pc:sldMk cId="2975212269" sldId="370"/>
            <ac:spMk id="3" creationId="{4496D5FF-F45A-9808-3DFE-D803D79A7D07}"/>
          </ac:spMkLst>
        </pc:spChg>
        <pc:spChg chg="add">
          <ac:chgData name="Gregoire Falq" userId="39ed5f39-bc8a-4c6a-93ad-3425e6033efe" providerId="ADAL" clId="{90009516-B656-4C29-AFB6-FDEBA6CE3FD8}" dt="2024-01-10T16:21:47.523" v="4404" actId="26606"/>
          <ac:spMkLst>
            <pc:docMk/>
            <pc:sldMk cId="2975212269" sldId="370"/>
            <ac:spMk id="5" creationId="{ED8E54F9-849C-4865-8C5E-FD967B81D756}"/>
          </ac:spMkLst>
        </pc:spChg>
        <pc:spChg chg="add">
          <ac:chgData name="Gregoire Falq" userId="39ed5f39-bc8a-4c6a-93ad-3425e6033efe" providerId="ADAL" clId="{90009516-B656-4C29-AFB6-FDEBA6CE3FD8}" dt="2024-01-10T16:21:47.523" v="4404" actId="26606"/>
          <ac:spMkLst>
            <pc:docMk/>
            <pc:sldMk cId="2975212269" sldId="370"/>
            <ac:spMk id="6" creationId="{391AE6B3-1D2D-4C67-A4DB-888635B527AC}"/>
          </ac:spMkLst>
        </pc:spChg>
        <pc:spChg chg="add del">
          <ac:chgData name="Gregoire Falq" userId="39ed5f39-bc8a-4c6a-93ad-3425e6033efe" providerId="ADAL" clId="{90009516-B656-4C29-AFB6-FDEBA6CE3FD8}" dt="2024-01-10T16:21:38.646" v="4403" actId="26606"/>
          <ac:spMkLst>
            <pc:docMk/>
            <pc:sldMk cId="2975212269" sldId="370"/>
            <ac:spMk id="7" creationId="{9B6CD22E-2269-419F-9E81-016EA035D4C1}"/>
          </ac:spMkLst>
        </pc:spChg>
        <pc:spChg chg="add">
          <ac:chgData name="Gregoire Falq" userId="39ed5f39-bc8a-4c6a-93ad-3425e6033efe" providerId="ADAL" clId="{90009516-B656-4C29-AFB6-FDEBA6CE3FD8}" dt="2024-01-10T16:21:47.523" v="4404" actId="26606"/>
          <ac:spMkLst>
            <pc:docMk/>
            <pc:sldMk cId="2975212269" sldId="370"/>
            <ac:spMk id="8" creationId="{6D080EC2-42B5-4E04-BBF7-F0BC5CB7C997}"/>
          </ac:spMkLst>
        </pc:spChg>
        <pc:spChg chg="add del">
          <ac:chgData name="Gregoire Falq" userId="39ed5f39-bc8a-4c6a-93ad-3425e6033efe" providerId="ADAL" clId="{90009516-B656-4C29-AFB6-FDEBA6CE3FD8}" dt="2024-01-10T16:21:38.646" v="4403" actId="26606"/>
          <ac:spMkLst>
            <pc:docMk/>
            <pc:sldMk cId="2975212269" sldId="370"/>
            <ac:spMk id="9" creationId="{AA607D34-E2A9-4595-9DB2-5472E077CA49}"/>
          </ac:spMkLst>
        </pc:spChg>
        <pc:spChg chg="add del">
          <ac:chgData name="Gregoire Falq" userId="39ed5f39-bc8a-4c6a-93ad-3425e6033efe" providerId="ADAL" clId="{90009516-B656-4C29-AFB6-FDEBA6CE3FD8}" dt="2024-01-10T16:21:38.646" v="4403" actId="26606"/>
          <ac:spMkLst>
            <pc:docMk/>
            <pc:sldMk cId="2975212269" sldId="370"/>
            <ac:spMk id="11" creationId="{63DAB858-5A0C-4AFF-AAC6-705EDF8DB733}"/>
          </ac:spMkLst>
        </pc:spChg>
        <pc:spChg chg="add del">
          <ac:chgData name="Gregoire Falq" userId="39ed5f39-bc8a-4c6a-93ad-3425e6033efe" providerId="ADAL" clId="{90009516-B656-4C29-AFB6-FDEBA6CE3FD8}" dt="2024-01-10T16:21:38.646" v="4403" actId="26606"/>
          <ac:spMkLst>
            <pc:docMk/>
            <pc:sldMk cId="2975212269" sldId="370"/>
            <ac:spMk id="13" creationId="{8FFD9892-EDE5-4886-A313-66099DA8C8F1}"/>
          </ac:spMkLst>
        </pc:spChg>
        <pc:picChg chg="del">
          <ac:chgData name="Gregoire Falq" userId="39ed5f39-bc8a-4c6a-93ad-3425e6033efe" providerId="ADAL" clId="{90009516-B656-4C29-AFB6-FDEBA6CE3FD8}" dt="2024-01-10T10:17:55.642" v="1328" actId="478"/>
          <ac:picMkLst>
            <pc:docMk/>
            <pc:sldMk cId="2975212269" sldId="370"/>
            <ac:picMk id="4" creationId="{84F6EEDF-A376-5CBF-6785-3334F2099E2C}"/>
          </ac:picMkLst>
        </pc:picChg>
      </pc:sldChg>
      <pc:sldChg chg="addSp delSp modSp add mod setBg addAnim delAnim">
        <pc:chgData name="Gregoire Falq" userId="39ed5f39-bc8a-4c6a-93ad-3425e6033efe" providerId="ADAL" clId="{90009516-B656-4C29-AFB6-FDEBA6CE3FD8}" dt="2024-01-10T15:40:21.733" v="3942" actId="26606"/>
        <pc:sldMkLst>
          <pc:docMk/>
          <pc:sldMk cId="3889966616" sldId="371"/>
        </pc:sldMkLst>
        <pc:spChg chg="del">
          <ac:chgData name="Gregoire Falq" userId="39ed5f39-bc8a-4c6a-93ad-3425e6033efe" providerId="ADAL" clId="{90009516-B656-4C29-AFB6-FDEBA6CE3FD8}" dt="2024-01-10T10:19:34.645" v="1347" actId="478"/>
          <ac:spMkLst>
            <pc:docMk/>
            <pc:sldMk cId="3889966616" sldId="371"/>
            <ac:spMk id="2" creationId="{9CD0E808-6E25-54D9-C222-F7576463D193}"/>
          </ac:spMkLst>
        </pc:spChg>
        <pc:spChg chg="del">
          <ac:chgData name="Gregoire Falq" userId="39ed5f39-bc8a-4c6a-93ad-3425e6033efe" providerId="ADAL" clId="{90009516-B656-4C29-AFB6-FDEBA6CE3FD8}" dt="2024-01-10T10:19:27.131" v="1345" actId="478"/>
          <ac:spMkLst>
            <pc:docMk/>
            <pc:sldMk cId="3889966616" sldId="371"/>
            <ac:spMk id="3" creationId="{4496D5FF-F45A-9808-3DFE-D803D79A7D07}"/>
          </ac:spMkLst>
        </pc:spChg>
        <pc:spChg chg="add del mod">
          <ac:chgData name="Gregoire Falq" userId="39ed5f39-bc8a-4c6a-93ad-3425e6033efe" providerId="ADAL" clId="{90009516-B656-4C29-AFB6-FDEBA6CE3FD8}" dt="2024-01-10T10:19:31.705" v="1346" actId="478"/>
          <ac:spMkLst>
            <pc:docMk/>
            <pc:sldMk cId="3889966616" sldId="371"/>
            <ac:spMk id="8" creationId="{6C4105DE-D5CC-AA67-10DA-00495305C061}"/>
          </ac:spMkLst>
        </pc:spChg>
        <pc:spChg chg="add del mod">
          <ac:chgData name="Gregoire Falq" userId="39ed5f39-bc8a-4c6a-93ad-3425e6033efe" providerId="ADAL" clId="{90009516-B656-4C29-AFB6-FDEBA6CE3FD8}" dt="2024-01-10T10:19:37.267" v="1348" actId="478"/>
          <ac:spMkLst>
            <pc:docMk/>
            <pc:sldMk cId="3889966616" sldId="371"/>
            <ac:spMk id="10" creationId="{EA0F06DD-EFF4-15F5-656F-A63DC79D21E3}"/>
          </ac:spMkLst>
        </pc:spChg>
        <pc:spChg chg="add mod ord">
          <ac:chgData name="Gregoire Falq" userId="39ed5f39-bc8a-4c6a-93ad-3425e6033efe" providerId="ADAL" clId="{90009516-B656-4C29-AFB6-FDEBA6CE3FD8}" dt="2024-01-10T15:40:21.733" v="3942" actId="26606"/>
          <ac:spMkLst>
            <pc:docMk/>
            <pc:sldMk cId="3889966616" sldId="371"/>
            <ac:spMk id="13" creationId="{92979F0D-8E40-112F-FD46-E33F91FA2804}"/>
          </ac:spMkLst>
        </pc:spChg>
        <pc:spChg chg="add del">
          <ac:chgData name="Gregoire Falq" userId="39ed5f39-bc8a-4c6a-93ad-3425e6033efe" providerId="ADAL" clId="{90009516-B656-4C29-AFB6-FDEBA6CE3FD8}" dt="2024-01-10T15:36:25.328" v="3896" actId="26606"/>
          <ac:spMkLst>
            <pc:docMk/>
            <pc:sldMk cId="3889966616" sldId="371"/>
            <ac:spMk id="15" creationId="{665DBBEF-238B-476B-96AB-8AAC3224ECEA}"/>
          </ac:spMkLst>
        </pc:spChg>
        <pc:spChg chg="add del">
          <ac:chgData name="Gregoire Falq" userId="39ed5f39-bc8a-4c6a-93ad-3425e6033efe" providerId="ADAL" clId="{90009516-B656-4C29-AFB6-FDEBA6CE3FD8}" dt="2024-01-10T15:36:25.328" v="3896" actId="26606"/>
          <ac:spMkLst>
            <pc:docMk/>
            <pc:sldMk cId="3889966616" sldId="371"/>
            <ac:spMk id="16" creationId="{3FCFB1DE-0B7E-48CC-BA90-B2AB0889F9D6}"/>
          </ac:spMkLst>
        </pc:spChg>
        <pc:spChg chg="add del">
          <ac:chgData name="Gregoire Falq" userId="39ed5f39-bc8a-4c6a-93ad-3425e6033efe" providerId="ADAL" clId="{90009516-B656-4C29-AFB6-FDEBA6CE3FD8}" dt="2024-01-10T15:37:58.189" v="3914" actId="26606"/>
          <ac:spMkLst>
            <pc:docMk/>
            <pc:sldMk cId="3889966616" sldId="371"/>
            <ac:spMk id="17" creationId="{BCED4D40-4B67-4331-AC48-79B82B4A47D8}"/>
          </ac:spMkLst>
        </pc:spChg>
        <pc:spChg chg="add del">
          <ac:chgData name="Gregoire Falq" userId="39ed5f39-bc8a-4c6a-93ad-3425e6033efe" providerId="ADAL" clId="{90009516-B656-4C29-AFB6-FDEBA6CE3FD8}" dt="2024-01-10T15:36:03.218" v="3887" actId="26606"/>
          <ac:spMkLst>
            <pc:docMk/>
            <pc:sldMk cId="3889966616" sldId="371"/>
            <ac:spMk id="18" creationId="{665DBBEF-238B-476B-96AB-8AAC3224ECEA}"/>
          </ac:spMkLst>
        </pc:spChg>
        <pc:spChg chg="add del">
          <ac:chgData name="Gregoire Falq" userId="39ed5f39-bc8a-4c6a-93ad-3425e6033efe" providerId="ADAL" clId="{90009516-B656-4C29-AFB6-FDEBA6CE3FD8}" dt="2024-01-10T15:37:58.189" v="3914" actId="26606"/>
          <ac:spMkLst>
            <pc:docMk/>
            <pc:sldMk cId="3889966616" sldId="371"/>
            <ac:spMk id="19" creationId="{670CEDEF-4F34-412E-84EE-329C1E936AF5}"/>
          </ac:spMkLst>
        </pc:spChg>
        <pc:spChg chg="add del">
          <ac:chgData name="Gregoire Falq" userId="39ed5f39-bc8a-4c6a-93ad-3425e6033efe" providerId="ADAL" clId="{90009516-B656-4C29-AFB6-FDEBA6CE3FD8}" dt="2024-01-10T15:36:03.218" v="3887" actId="26606"/>
          <ac:spMkLst>
            <pc:docMk/>
            <pc:sldMk cId="3889966616" sldId="371"/>
            <ac:spMk id="20" creationId="{3FCFB1DE-0B7E-48CC-BA90-B2AB0889F9D6}"/>
          </ac:spMkLst>
        </pc:spChg>
        <pc:spChg chg="add del">
          <ac:chgData name="Gregoire Falq" userId="39ed5f39-bc8a-4c6a-93ad-3425e6033efe" providerId="ADAL" clId="{90009516-B656-4C29-AFB6-FDEBA6CE3FD8}" dt="2024-01-10T15:40:21.733" v="3942" actId="26606"/>
          <ac:spMkLst>
            <pc:docMk/>
            <pc:sldMk cId="3889966616" sldId="371"/>
            <ac:spMk id="21" creationId="{6753252F-4873-4F63-801D-CC719279A7D5}"/>
          </ac:spMkLst>
        </pc:spChg>
        <pc:spChg chg="add del">
          <ac:chgData name="Gregoire Falq" userId="39ed5f39-bc8a-4c6a-93ad-3425e6033efe" providerId="ADAL" clId="{90009516-B656-4C29-AFB6-FDEBA6CE3FD8}" dt="2024-01-10T15:36:09.568" v="3890" actId="26606"/>
          <ac:spMkLst>
            <pc:docMk/>
            <pc:sldMk cId="3889966616" sldId="371"/>
            <ac:spMk id="22" creationId="{9B7AD9F6-8CE7-4299-8FC6-328F4DCD3FF9}"/>
          </ac:spMkLst>
        </pc:spChg>
        <pc:spChg chg="add del">
          <ac:chgData name="Gregoire Falq" userId="39ed5f39-bc8a-4c6a-93ad-3425e6033efe" providerId="ADAL" clId="{90009516-B656-4C29-AFB6-FDEBA6CE3FD8}" dt="2024-01-10T15:36:09.568" v="3890" actId="26606"/>
          <ac:spMkLst>
            <pc:docMk/>
            <pc:sldMk cId="3889966616" sldId="371"/>
            <ac:spMk id="23" creationId="{F49775AF-8896-43EE-92C6-83497D6DC56F}"/>
          </ac:spMkLst>
        </pc:spChg>
        <pc:spChg chg="add del">
          <ac:chgData name="Gregoire Falq" userId="39ed5f39-bc8a-4c6a-93ad-3425e6033efe" providerId="ADAL" clId="{90009516-B656-4C29-AFB6-FDEBA6CE3FD8}" dt="2024-01-10T15:40:21.733" v="3942" actId="26606"/>
          <ac:spMkLst>
            <pc:docMk/>
            <pc:sldMk cId="3889966616" sldId="371"/>
            <ac:spMk id="24" creationId="{047C8CCB-F95D-4249-92DD-651249D3535A}"/>
          </ac:spMkLst>
        </pc:spChg>
        <pc:picChg chg="add mod">
          <ac:chgData name="Gregoire Falq" userId="39ed5f39-bc8a-4c6a-93ad-3425e6033efe" providerId="ADAL" clId="{90009516-B656-4C29-AFB6-FDEBA6CE3FD8}" dt="2024-01-10T15:40:21.733" v="3942" actId="26606"/>
          <ac:picMkLst>
            <pc:docMk/>
            <pc:sldMk cId="3889966616" sldId="371"/>
            <ac:picMk id="3" creationId="{241782CF-B5FC-6821-7B9F-32BD0061B363}"/>
          </ac:picMkLst>
        </pc:picChg>
        <pc:picChg chg="del">
          <ac:chgData name="Gregoire Falq" userId="39ed5f39-bc8a-4c6a-93ad-3425e6033efe" providerId="ADAL" clId="{90009516-B656-4C29-AFB6-FDEBA6CE3FD8}" dt="2024-01-10T10:19:14.268" v="1343" actId="478"/>
          <ac:picMkLst>
            <pc:docMk/>
            <pc:sldMk cId="3889966616" sldId="371"/>
            <ac:picMk id="4" creationId="{84F6EEDF-A376-5CBF-6785-3334F2099E2C}"/>
          </ac:picMkLst>
        </pc:picChg>
        <pc:picChg chg="add mod">
          <ac:chgData name="Gregoire Falq" userId="39ed5f39-bc8a-4c6a-93ad-3425e6033efe" providerId="ADAL" clId="{90009516-B656-4C29-AFB6-FDEBA6CE3FD8}" dt="2024-01-10T10:19:17.599" v="1344"/>
          <ac:picMkLst>
            <pc:docMk/>
            <pc:sldMk cId="3889966616" sldId="371"/>
            <ac:picMk id="6" creationId="{591D2F64-519D-6E8E-9DA6-48DEE836CA29}"/>
          </ac:picMkLst>
        </pc:picChg>
        <pc:picChg chg="add mod ord">
          <ac:chgData name="Gregoire Falq" userId="39ed5f39-bc8a-4c6a-93ad-3425e6033efe" providerId="ADAL" clId="{90009516-B656-4C29-AFB6-FDEBA6CE3FD8}" dt="2024-01-10T15:40:21.733" v="3942" actId="26606"/>
          <ac:picMkLst>
            <pc:docMk/>
            <pc:sldMk cId="3889966616" sldId="371"/>
            <ac:picMk id="12" creationId="{E9C718DA-BDD0-CE2B-E567-3FF0F93CFB39}"/>
          </ac:picMkLst>
        </pc:picChg>
      </pc:sldChg>
      <pc:sldChg chg="addSp delSp modSp add mod setBg addAnim delAnim">
        <pc:chgData name="Gregoire Falq" userId="39ed5f39-bc8a-4c6a-93ad-3425e6033efe" providerId="ADAL" clId="{90009516-B656-4C29-AFB6-FDEBA6CE3FD8}" dt="2024-01-10T15:40:10.370" v="3940" actId="26606"/>
        <pc:sldMkLst>
          <pc:docMk/>
          <pc:sldMk cId="2703475615" sldId="372"/>
        </pc:sldMkLst>
        <pc:spChg chg="mod ord">
          <ac:chgData name="Gregoire Falq" userId="39ed5f39-bc8a-4c6a-93ad-3425e6033efe" providerId="ADAL" clId="{90009516-B656-4C29-AFB6-FDEBA6CE3FD8}" dt="2024-01-10T15:40:10.370" v="3940" actId="26606"/>
          <ac:spMkLst>
            <pc:docMk/>
            <pc:sldMk cId="2703475615" sldId="372"/>
            <ac:spMk id="13" creationId="{92979F0D-8E40-112F-FD46-E33F91FA2804}"/>
          </ac:spMkLst>
        </pc:spChg>
        <pc:spChg chg="add del">
          <ac:chgData name="Gregoire Falq" userId="39ed5f39-bc8a-4c6a-93ad-3425e6033efe" providerId="ADAL" clId="{90009516-B656-4C29-AFB6-FDEBA6CE3FD8}" dt="2024-01-10T15:39:33.549" v="3930" actId="26606"/>
          <ac:spMkLst>
            <pc:docMk/>
            <pc:sldMk cId="2703475615" sldId="372"/>
            <ac:spMk id="15" creationId="{9B7AD9F6-8CE7-4299-8FC6-328F4DCD3FF9}"/>
          </ac:spMkLst>
        </pc:spChg>
        <pc:spChg chg="add del">
          <ac:chgData name="Gregoire Falq" userId="39ed5f39-bc8a-4c6a-93ad-3425e6033efe" providerId="ADAL" clId="{90009516-B656-4C29-AFB6-FDEBA6CE3FD8}" dt="2024-01-10T15:39:33.549" v="3930" actId="26606"/>
          <ac:spMkLst>
            <pc:docMk/>
            <pc:sldMk cId="2703475615" sldId="372"/>
            <ac:spMk id="16" creationId="{F49775AF-8896-43EE-92C6-83497D6DC56F}"/>
          </ac:spMkLst>
        </pc:spChg>
        <pc:spChg chg="add del">
          <ac:chgData name="Gregoire Falq" userId="39ed5f39-bc8a-4c6a-93ad-3425e6033efe" providerId="ADAL" clId="{90009516-B656-4C29-AFB6-FDEBA6CE3FD8}" dt="2024-01-10T15:40:10.370" v="3940" actId="26606"/>
          <ac:spMkLst>
            <pc:docMk/>
            <pc:sldMk cId="2703475615" sldId="372"/>
            <ac:spMk id="17" creationId="{D12DDE76-C203-4047-9998-63900085B5E8}"/>
          </ac:spMkLst>
        </pc:spChg>
        <pc:spChg chg="add del">
          <ac:chgData name="Gregoire Falq" userId="39ed5f39-bc8a-4c6a-93ad-3425e6033efe" providerId="ADAL" clId="{90009516-B656-4C29-AFB6-FDEBA6CE3FD8}" dt="2024-01-10T15:39:20.219" v="3927" actId="26606"/>
          <ac:spMkLst>
            <pc:docMk/>
            <pc:sldMk cId="2703475615" sldId="372"/>
            <ac:spMk id="18" creationId="{665DBBEF-238B-476B-96AB-8AAC3224ECEA}"/>
          </ac:spMkLst>
        </pc:spChg>
        <pc:spChg chg="add del">
          <ac:chgData name="Gregoire Falq" userId="39ed5f39-bc8a-4c6a-93ad-3425e6033efe" providerId="ADAL" clId="{90009516-B656-4C29-AFB6-FDEBA6CE3FD8}" dt="2024-01-10T15:39:38.299" v="3932" actId="26606"/>
          <ac:spMkLst>
            <pc:docMk/>
            <pc:sldMk cId="2703475615" sldId="372"/>
            <ac:spMk id="19" creationId="{665DBBEF-238B-476B-96AB-8AAC3224ECEA}"/>
          </ac:spMkLst>
        </pc:spChg>
        <pc:spChg chg="add del">
          <ac:chgData name="Gregoire Falq" userId="39ed5f39-bc8a-4c6a-93ad-3425e6033efe" providerId="ADAL" clId="{90009516-B656-4C29-AFB6-FDEBA6CE3FD8}" dt="2024-01-10T15:39:20.219" v="3927" actId="26606"/>
          <ac:spMkLst>
            <pc:docMk/>
            <pc:sldMk cId="2703475615" sldId="372"/>
            <ac:spMk id="20" creationId="{3FCFB1DE-0B7E-48CC-BA90-B2AB0889F9D6}"/>
          </ac:spMkLst>
        </pc:spChg>
        <pc:spChg chg="add del">
          <ac:chgData name="Gregoire Falq" userId="39ed5f39-bc8a-4c6a-93ad-3425e6033efe" providerId="ADAL" clId="{90009516-B656-4C29-AFB6-FDEBA6CE3FD8}" dt="2024-01-10T15:39:38.299" v="3932" actId="26606"/>
          <ac:spMkLst>
            <pc:docMk/>
            <pc:sldMk cId="2703475615" sldId="372"/>
            <ac:spMk id="21" creationId="{3FCFB1DE-0B7E-48CC-BA90-B2AB0889F9D6}"/>
          </ac:spMkLst>
        </pc:spChg>
        <pc:picChg chg="add mod">
          <ac:chgData name="Gregoire Falq" userId="39ed5f39-bc8a-4c6a-93ad-3425e6033efe" providerId="ADAL" clId="{90009516-B656-4C29-AFB6-FDEBA6CE3FD8}" dt="2024-01-10T15:40:10.370" v="3940" actId="26606"/>
          <ac:picMkLst>
            <pc:docMk/>
            <pc:sldMk cId="2703475615" sldId="372"/>
            <ac:picMk id="2" creationId="{3F0F1E8C-6A78-8961-4D61-E228CBB8D387}"/>
          </ac:picMkLst>
        </pc:picChg>
        <pc:picChg chg="add mod ord">
          <ac:chgData name="Gregoire Falq" userId="39ed5f39-bc8a-4c6a-93ad-3425e6033efe" providerId="ADAL" clId="{90009516-B656-4C29-AFB6-FDEBA6CE3FD8}" dt="2024-01-10T15:40:10.370" v="3940" actId="26606"/>
          <ac:picMkLst>
            <pc:docMk/>
            <pc:sldMk cId="2703475615" sldId="372"/>
            <ac:picMk id="3" creationId="{476E67E3-326D-C5A2-0E0D-1A9FCF091D5B}"/>
          </ac:picMkLst>
        </pc:picChg>
        <pc:picChg chg="del">
          <ac:chgData name="Gregoire Falq" userId="39ed5f39-bc8a-4c6a-93ad-3425e6033efe" providerId="ADAL" clId="{90009516-B656-4C29-AFB6-FDEBA6CE3FD8}" dt="2024-01-10T10:23:41.997" v="1373" actId="478"/>
          <ac:picMkLst>
            <pc:docMk/>
            <pc:sldMk cId="2703475615" sldId="372"/>
            <ac:picMk id="12" creationId="{E9C718DA-BDD0-CE2B-E567-3FF0F93CFB39}"/>
          </ac:picMkLst>
        </pc:picChg>
      </pc:sldChg>
      <pc:sldChg chg="addSp delSp modSp add del mod setBg delDesignElem addCm delCm">
        <pc:chgData name="Gregoire Falq" userId="39ed5f39-bc8a-4c6a-93ad-3425e6033efe" providerId="ADAL" clId="{90009516-B656-4C29-AFB6-FDEBA6CE3FD8}" dt="2024-01-10T10:40:34.068" v="1808"/>
        <pc:sldMkLst>
          <pc:docMk/>
          <pc:sldMk cId="3444595121" sldId="374"/>
        </pc:sldMkLst>
        <pc:spChg chg="mod">
          <ac:chgData name="Gregoire Falq" userId="39ed5f39-bc8a-4c6a-93ad-3425e6033efe" providerId="ADAL" clId="{90009516-B656-4C29-AFB6-FDEBA6CE3FD8}" dt="2024-01-10T10:40:34.052" v="1807" actId="20577"/>
          <ac:spMkLst>
            <pc:docMk/>
            <pc:sldMk cId="3444595121" sldId="374"/>
            <ac:spMk id="2" creationId="{DBD5A8DC-F6C0-718C-C601-CC2235E38904}"/>
          </ac:spMkLst>
        </pc:spChg>
        <pc:spChg chg="add del mod">
          <ac:chgData name="Gregoire Falq" userId="39ed5f39-bc8a-4c6a-93ad-3425e6033efe" providerId="ADAL" clId="{90009516-B656-4C29-AFB6-FDEBA6CE3FD8}" dt="2024-01-10T10:38:58.075" v="1789" actId="21"/>
          <ac:spMkLst>
            <pc:docMk/>
            <pc:sldMk cId="3444595121" sldId="374"/>
            <ac:spMk id="4" creationId="{219F6EB1-6180-4130-F3D1-1D74D895D54B}"/>
          </ac:spMkLst>
        </pc:spChg>
        <pc:spChg chg="add mod">
          <ac:chgData name="Gregoire Falq" userId="39ed5f39-bc8a-4c6a-93ad-3425e6033efe" providerId="ADAL" clId="{90009516-B656-4C29-AFB6-FDEBA6CE3FD8}" dt="2024-01-10T10:39:25.441" v="1794" actId="11529"/>
          <ac:spMkLst>
            <pc:docMk/>
            <pc:sldMk cId="3444595121" sldId="374"/>
            <ac:spMk id="7" creationId="{79C684C3-8C4B-7080-F510-490B1501269C}"/>
          </ac:spMkLst>
        </pc:spChg>
        <pc:spChg chg="add del">
          <ac:chgData name="Gregoire Falq" userId="39ed5f39-bc8a-4c6a-93ad-3425e6033efe" providerId="ADAL" clId="{90009516-B656-4C29-AFB6-FDEBA6CE3FD8}" dt="2024-01-10T10:40:34.068" v="1808"/>
          <ac:spMkLst>
            <pc:docMk/>
            <pc:sldMk cId="3444595121" sldId="374"/>
            <ac:spMk id="9" creationId="{7517A47C-B2E5-4B79-8061-D74B1311AF6E}"/>
          </ac:spMkLst>
        </pc:spChg>
        <pc:spChg chg="add del mod">
          <ac:chgData name="Gregoire Falq" userId="39ed5f39-bc8a-4c6a-93ad-3425e6033efe" providerId="ADAL" clId="{90009516-B656-4C29-AFB6-FDEBA6CE3FD8}" dt="2024-01-10T10:40:33.478" v="1806" actId="21"/>
          <ac:spMkLst>
            <pc:docMk/>
            <pc:sldMk cId="3444595121" sldId="374"/>
            <ac:spMk id="10" creationId="{21134A2F-5899-4009-1AEC-19E6A0B1B0F3}"/>
          </ac:spMkLst>
        </pc:spChg>
        <pc:spChg chg="add del">
          <ac:chgData name="Gregoire Falq" userId="39ed5f39-bc8a-4c6a-93ad-3425e6033efe" providerId="ADAL" clId="{90009516-B656-4C29-AFB6-FDEBA6CE3FD8}" dt="2024-01-10T10:40:34.068" v="1808"/>
          <ac:spMkLst>
            <pc:docMk/>
            <pc:sldMk cId="3444595121" sldId="374"/>
            <ac:spMk id="11" creationId="{C505E780-2083-4CB5-A42A-5E0E2908ECC3}"/>
          </ac:spMkLst>
        </pc:spChg>
        <pc:spChg chg="add del">
          <ac:chgData name="Gregoire Falq" userId="39ed5f39-bc8a-4c6a-93ad-3425e6033efe" providerId="ADAL" clId="{90009516-B656-4C29-AFB6-FDEBA6CE3FD8}" dt="2024-01-10T10:40:34.068" v="1808"/>
          <ac:spMkLst>
            <pc:docMk/>
            <pc:sldMk cId="3444595121" sldId="374"/>
            <ac:spMk id="13" creationId="{D2C0AE1C-0118-41AE-8A10-7CDCBF10E96F}"/>
          </ac:spMkLst>
        </pc:spChg>
        <pc:spChg chg="add del">
          <ac:chgData name="Gregoire Falq" userId="39ed5f39-bc8a-4c6a-93ad-3425e6033efe" providerId="ADAL" clId="{90009516-B656-4C29-AFB6-FDEBA6CE3FD8}" dt="2024-01-10T10:40:34.068" v="1808"/>
          <ac:spMkLst>
            <pc:docMk/>
            <pc:sldMk cId="3444595121" sldId="374"/>
            <ac:spMk id="15" creationId="{463EEC44-1BA3-44ED-81FC-A644B04B2A44}"/>
          </ac:spMkLst>
        </pc:spChg>
        <pc:graphicFrameChg chg="add del mod">
          <ac:chgData name="Gregoire Falq" userId="39ed5f39-bc8a-4c6a-93ad-3425e6033efe" providerId="ADAL" clId="{90009516-B656-4C29-AFB6-FDEBA6CE3FD8}" dt="2024-01-10T10:40:33.478" v="1806" actId="21"/>
          <ac:graphicFrameMkLst>
            <pc:docMk/>
            <pc:sldMk cId="3444595121" sldId="374"/>
            <ac:graphicFrameMk id="5" creationId="{7F9894D5-C395-4F23-A668-44EB4E825FF9}"/>
          </ac:graphicFrameMkLst>
        </pc:graphicFrameChg>
        <pc:graphicFrameChg chg="add del modGraphic">
          <ac:chgData name="Gregoire Falq" userId="39ed5f39-bc8a-4c6a-93ad-3425e6033efe" providerId="ADAL" clId="{90009516-B656-4C29-AFB6-FDEBA6CE3FD8}" dt="2024-01-10T10:38:57.156" v="1788" actId="1032"/>
          <ac:graphicFrameMkLst>
            <pc:docMk/>
            <pc:sldMk cId="3444595121" sldId="374"/>
            <ac:graphicFrameMk id="6" creationId="{93896EFD-2927-B6D7-6E2D-AA37B9BF6946}"/>
          </ac:graphicFrameMkLst>
        </pc:graphicFrameChg>
        <pc:picChg chg="add del mod ord">
          <ac:chgData name="Gregoire Falq" userId="39ed5f39-bc8a-4c6a-93ad-3425e6033efe" providerId="ADAL" clId="{90009516-B656-4C29-AFB6-FDEBA6CE3FD8}" dt="2024-01-10T10:40:06.404" v="1801" actId="34307"/>
          <ac:picMkLst>
            <pc:docMk/>
            <pc:sldMk cId="3444595121" sldId="374"/>
            <ac:picMk id="12" creationId="{8C43E2D0-8128-90C6-6B92-79619FD7EBFD}"/>
          </ac:picMkLst>
        </pc:picChg>
        <pc:extLst>
          <p:ext xmlns:p="http://schemas.openxmlformats.org/presentationml/2006/main" uri="{D6D511B9-2390-475A-947B-AFAB55BFBCF1}">
            <pc226:cmChg xmlns:pc226="http://schemas.microsoft.com/office/powerpoint/2022/06/main/command" chg="add del">
              <pc226:chgData name="Gregoire Falq" userId="39ed5f39-bc8a-4c6a-93ad-3425e6033efe" providerId="ADAL" clId="{90009516-B656-4C29-AFB6-FDEBA6CE3FD8}" dt="2024-01-10T10:39:43.435" v="1798"/>
              <pc2:cmMkLst xmlns:pc2="http://schemas.microsoft.com/office/powerpoint/2019/9/main/command">
                <pc:docMk/>
                <pc:sldMk cId="3444595121" sldId="374"/>
                <pc2:cmMk id="{2A7C813E-6015-458F-B28C-AB42ABC4BD40}"/>
              </pc2:cmMkLst>
            </pc226:cmChg>
          </p:ext>
        </pc:extLst>
      </pc:sldChg>
      <pc:sldChg chg="addSp delSp modSp add mod setBg delDesignElem">
        <pc:chgData name="Gregoire Falq" userId="39ed5f39-bc8a-4c6a-93ad-3425e6033efe" providerId="ADAL" clId="{90009516-B656-4C29-AFB6-FDEBA6CE3FD8}" dt="2024-01-11T12:58:10.756" v="4643" actId="20577"/>
        <pc:sldMkLst>
          <pc:docMk/>
          <pc:sldMk cId="2104841979" sldId="378"/>
        </pc:sldMkLst>
        <pc:spChg chg="mod">
          <ac:chgData name="Gregoire Falq" userId="39ed5f39-bc8a-4c6a-93ad-3425e6033efe" providerId="ADAL" clId="{90009516-B656-4C29-AFB6-FDEBA6CE3FD8}" dt="2024-01-10T15:44:51.444" v="4009" actId="26606"/>
          <ac:spMkLst>
            <pc:docMk/>
            <pc:sldMk cId="2104841979" sldId="378"/>
            <ac:spMk id="2" creationId="{340CB6EE-4878-717D-ACAE-8872BCAF3558}"/>
          </ac:spMkLst>
        </pc:spChg>
        <pc:spChg chg="add mod">
          <ac:chgData name="Gregoire Falq" userId="39ed5f39-bc8a-4c6a-93ad-3425e6033efe" providerId="ADAL" clId="{90009516-B656-4C29-AFB6-FDEBA6CE3FD8}" dt="2024-01-10T10:31:12.261" v="1663"/>
          <ac:spMkLst>
            <pc:docMk/>
            <pc:sldMk cId="2104841979" sldId="378"/>
            <ac:spMk id="3" creationId="{0043B4F2-00D1-7063-5DEA-171F0E417321}"/>
          </ac:spMkLst>
        </pc:spChg>
        <pc:spChg chg="add mod">
          <ac:chgData name="Gregoire Falq" userId="39ed5f39-bc8a-4c6a-93ad-3425e6033efe" providerId="ADAL" clId="{90009516-B656-4C29-AFB6-FDEBA6CE3FD8}" dt="2024-01-10T10:31:07.457" v="1659"/>
          <ac:spMkLst>
            <pc:docMk/>
            <pc:sldMk cId="2104841979" sldId="378"/>
            <ac:spMk id="5" creationId="{A86B646F-28C5-42FF-2925-FD6890ABA540}"/>
          </ac:spMkLst>
        </pc:spChg>
        <pc:spChg chg="add mod">
          <ac:chgData name="Gregoire Falq" userId="39ed5f39-bc8a-4c6a-93ad-3425e6033efe" providerId="ADAL" clId="{90009516-B656-4C29-AFB6-FDEBA6CE3FD8}" dt="2024-01-10T10:31:07.457" v="1659"/>
          <ac:spMkLst>
            <pc:docMk/>
            <pc:sldMk cId="2104841979" sldId="378"/>
            <ac:spMk id="6" creationId="{EFFE5810-A55D-37AD-402E-DFF3BCE3F85D}"/>
          </ac:spMkLst>
        </pc:spChg>
        <pc:spChg chg="add del mod">
          <ac:chgData name="Gregoire Falq" userId="39ed5f39-bc8a-4c6a-93ad-3425e6033efe" providerId="ADAL" clId="{90009516-B656-4C29-AFB6-FDEBA6CE3FD8}" dt="2024-01-10T15:44:51.444" v="4009" actId="26606"/>
          <ac:spMkLst>
            <pc:docMk/>
            <pc:sldMk cId="2104841979" sldId="378"/>
            <ac:spMk id="7" creationId="{D3D7FAF5-58CB-6625-C439-5F220DF0985A}"/>
          </ac:spMkLst>
        </pc:spChg>
        <pc:spChg chg="add del mod topLvl">
          <ac:chgData name="Gregoire Falq" userId="39ed5f39-bc8a-4c6a-93ad-3425e6033efe" providerId="ADAL" clId="{90009516-B656-4C29-AFB6-FDEBA6CE3FD8}" dt="2024-01-10T15:43:26.673" v="3979" actId="478"/>
          <ac:spMkLst>
            <pc:docMk/>
            <pc:sldMk cId="2104841979" sldId="378"/>
            <ac:spMk id="9" creationId="{CE233165-DC73-9C62-2C58-049F2FE33CB6}"/>
          </ac:spMkLst>
        </pc:spChg>
        <pc:spChg chg="add del mod topLvl">
          <ac:chgData name="Gregoire Falq" userId="39ed5f39-bc8a-4c6a-93ad-3425e6033efe" providerId="ADAL" clId="{90009516-B656-4C29-AFB6-FDEBA6CE3FD8}" dt="2024-01-10T15:44:04.244" v="3991" actId="21"/>
          <ac:spMkLst>
            <pc:docMk/>
            <pc:sldMk cId="2104841979" sldId="378"/>
            <ac:spMk id="10" creationId="{C927815C-D623-7EA4-D10A-EB2A9A143A16}"/>
          </ac:spMkLst>
        </pc:spChg>
        <pc:spChg chg="add del mod">
          <ac:chgData name="Gregoire Falq" userId="39ed5f39-bc8a-4c6a-93ad-3425e6033efe" providerId="ADAL" clId="{90009516-B656-4C29-AFB6-FDEBA6CE3FD8}" dt="2024-01-10T10:31:52.671" v="1669" actId="478"/>
          <ac:spMkLst>
            <pc:docMk/>
            <pc:sldMk cId="2104841979" sldId="378"/>
            <ac:spMk id="13" creationId="{4A1FE343-64F7-0206-2541-579E55BC48F3}"/>
          </ac:spMkLst>
        </pc:spChg>
        <pc:spChg chg="add del">
          <ac:chgData name="Gregoire Falq" userId="39ed5f39-bc8a-4c6a-93ad-3425e6033efe" providerId="ADAL" clId="{90009516-B656-4C29-AFB6-FDEBA6CE3FD8}" dt="2024-01-10T15:43:20.762" v="3975" actId="26606"/>
          <ac:spMkLst>
            <pc:docMk/>
            <pc:sldMk cId="2104841979" sldId="378"/>
            <ac:spMk id="15" creationId="{D4974D33-8DC5-464E-8C6D-BE58F0669C17}"/>
          </ac:spMkLst>
        </pc:spChg>
        <pc:spChg chg="add del">
          <ac:chgData name="Gregoire Falq" userId="39ed5f39-bc8a-4c6a-93ad-3425e6033efe" providerId="ADAL" clId="{90009516-B656-4C29-AFB6-FDEBA6CE3FD8}" dt="2024-01-10T15:43:20.762" v="3975" actId="26606"/>
          <ac:spMkLst>
            <pc:docMk/>
            <pc:sldMk cId="2104841979" sldId="378"/>
            <ac:spMk id="16" creationId="{F13C74B1-5B17-4795-BED0-7140497B445A}"/>
          </ac:spMkLst>
        </pc:spChg>
        <pc:spChg chg="del">
          <ac:chgData name="Gregoire Falq" userId="39ed5f39-bc8a-4c6a-93ad-3425e6033efe" providerId="ADAL" clId="{90009516-B656-4C29-AFB6-FDEBA6CE3FD8}" dt="2024-01-10T10:27:12.843" v="1388"/>
          <ac:spMkLst>
            <pc:docMk/>
            <pc:sldMk cId="2104841979" sldId="378"/>
            <ac:spMk id="17" creationId="{955A2079-FA98-4876-80F0-72364A7D2EA4}"/>
          </ac:spMkLst>
        </pc:spChg>
        <pc:spChg chg="add del">
          <ac:chgData name="Gregoire Falq" userId="39ed5f39-bc8a-4c6a-93ad-3425e6033efe" providerId="ADAL" clId="{90009516-B656-4C29-AFB6-FDEBA6CE3FD8}" dt="2024-01-10T15:44:43.510" v="4006" actId="26606"/>
          <ac:spMkLst>
            <pc:docMk/>
            <pc:sldMk cId="2104841979" sldId="378"/>
            <ac:spMk id="24" creationId="{C0763A76-9F1C-4FC5-82B7-DD475DA461B2}"/>
          </ac:spMkLst>
        </pc:spChg>
        <pc:spChg chg="add del">
          <ac:chgData name="Gregoire Falq" userId="39ed5f39-bc8a-4c6a-93ad-3425e6033efe" providerId="ADAL" clId="{90009516-B656-4C29-AFB6-FDEBA6CE3FD8}" dt="2024-01-10T15:44:43.510" v="4006" actId="26606"/>
          <ac:spMkLst>
            <pc:docMk/>
            <pc:sldMk cId="2104841979" sldId="378"/>
            <ac:spMk id="25" creationId="{E81BF4F6-F2CF-4984-9D14-D6966D92F99F}"/>
          </ac:spMkLst>
        </pc:spChg>
        <pc:spChg chg="add del">
          <ac:chgData name="Gregoire Falq" userId="39ed5f39-bc8a-4c6a-93ad-3425e6033efe" providerId="ADAL" clId="{90009516-B656-4C29-AFB6-FDEBA6CE3FD8}" dt="2024-01-10T15:44:43.510" v="4006" actId="26606"/>
          <ac:spMkLst>
            <pc:docMk/>
            <pc:sldMk cId="2104841979" sldId="378"/>
            <ac:spMk id="26" creationId="{D3D7FAF5-58CB-6625-C439-5F220DF0985A}"/>
          </ac:spMkLst>
        </pc:spChg>
        <pc:spChg chg="add del">
          <ac:chgData name="Gregoire Falq" userId="39ed5f39-bc8a-4c6a-93ad-3425e6033efe" providerId="ADAL" clId="{90009516-B656-4C29-AFB6-FDEBA6CE3FD8}" dt="2024-01-10T15:44:51.437" v="4008" actId="26606"/>
          <ac:spMkLst>
            <pc:docMk/>
            <pc:sldMk cId="2104841979" sldId="378"/>
            <ac:spMk id="29" creationId="{907EF6B7-1338-4443-8C46-6A318D952DFD}"/>
          </ac:spMkLst>
        </pc:spChg>
        <pc:spChg chg="add del">
          <ac:chgData name="Gregoire Falq" userId="39ed5f39-bc8a-4c6a-93ad-3425e6033efe" providerId="ADAL" clId="{90009516-B656-4C29-AFB6-FDEBA6CE3FD8}" dt="2024-01-10T15:44:51.437" v="4008" actId="26606"/>
          <ac:spMkLst>
            <pc:docMk/>
            <pc:sldMk cId="2104841979" sldId="378"/>
            <ac:spMk id="30" creationId="{DAAE4CDD-124C-4DCF-9584-B6033B545DD5}"/>
          </ac:spMkLst>
        </pc:spChg>
        <pc:spChg chg="add del">
          <ac:chgData name="Gregoire Falq" userId="39ed5f39-bc8a-4c6a-93ad-3425e6033efe" providerId="ADAL" clId="{90009516-B656-4C29-AFB6-FDEBA6CE3FD8}" dt="2024-01-10T15:44:51.437" v="4008" actId="26606"/>
          <ac:spMkLst>
            <pc:docMk/>
            <pc:sldMk cId="2104841979" sldId="378"/>
            <ac:spMk id="31" creationId="{081E4A58-353D-44AE-B2FC-2A74E2E400F7}"/>
          </ac:spMkLst>
        </pc:spChg>
        <pc:spChg chg="add del">
          <ac:chgData name="Gregoire Falq" userId="39ed5f39-bc8a-4c6a-93ad-3425e6033efe" providerId="ADAL" clId="{90009516-B656-4C29-AFB6-FDEBA6CE3FD8}" dt="2024-01-10T15:44:51.437" v="4008" actId="26606"/>
          <ac:spMkLst>
            <pc:docMk/>
            <pc:sldMk cId="2104841979" sldId="378"/>
            <ac:spMk id="32" creationId="{D3D7FAF5-58CB-6625-C439-5F220DF0985A}"/>
          </ac:spMkLst>
        </pc:spChg>
        <pc:spChg chg="add">
          <ac:chgData name="Gregoire Falq" userId="39ed5f39-bc8a-4c6a-93ad-3425e6033efe" providerId="ADAL" clId="{90009516-B656-4C29-AFB6-FDEBA6CE3FD8}" dt="2024-01-10T15:44:51.444" v="4009" actId="26606"/>
          <ac:spMkLst>
            <pc:docMk/>
            <pc:sldMk cId="2104841979" sldId="378"/>
            <ac:spMk id="34" creationId="{100EDD19-6802-4EC3-95CE-CFFAB042CFD6}"/>
          </ac:spMkLst>
        </pc:spChg>
        <pc:spChg chg="add">
          <ac:chgData name="Gregoire Falq" userId="39ed5f39-bc8a-4c6a-93ad-3425e6033efe" providerId="ADAL" clId="{90009516-B656-4C29-AFB6-FDEBA6CE3FD8}" dt="2024-01-10T15:44:51.444" v="4009" actId="26606"/>
          <ac:spMkLst>
            <pc:docMk/>
            <pc:sldMk cId="2104841979" sldId="378"/>
            <ac:spMk id="35" creationId="{DB17E863-922E-4C26-BD64-E8FD41D28661}"/>
          </ac:spMkLst>
        </pc:spChg>
        <pc:spChg chg="add mod">
          <ac:chgData name="Gregoire Falq" userId="39ed5f39-bc8a-4c6a-93ad-3425e6033efe" providerId="ADAL" clId="{90009516-B656-4C29-AFB6-FDEBA6CE3FD8}" dt="2024-01-11T12:58:10.756" v="4643" actId="20577"/>
          <ac:spMkLst>
            <pc:docMk/>
            <pc:sldMk cId="2104841979" sldId="378"/>
            <ac:spMk id="36" creationId="{D3D7FAF5-58CB-6625-C439-5F220DF0985A}"/>
          </ac:spMkLst>
        </pc:spChg>
        <pc:grpChg chg="add mod">
          <ac:chgData name="Gregoire Falq" userId="39ed5f39-bc8a-4c6a-93ad-3425e6033efe" providerId="ADAL" clId="{90009516-B656-4C29-AFB6-FDEBA6CE3FD8}" dt="2024-01-10T10:31:07.457" v="1659"/>
          <ac:grpSpMkLst>
            <pc:docMk/>
            <pc:sldMk cId="2104841979" sldId="378"/>
            <ac:grpSpMk id="4" creationId="{59661E7E-88C1-B4A4-A84C-8D5F0627649C}"/>
          </ac:grpSpMkLst>
        </pc:grpChg>
        <pc:grpChg chg="add del mod">
          <ac:chgData name="Gregoire Falq" userId="39ed5f39-bc8a-4c6a-93ad-3425e6033efe" providerId="ADAL" clId="{90009516-B656-4C29-AFB6-FDEBA6CE3FD8}" dt="2024-01-10T15:44:19.180" v="4000" actId="21"/>
          <ac:grpSpMkLst>
            <pc:docMk/>
            <pc:sldMk cId="2104841979" sldId="378"/>
            <ac:grpSpMk id="8" creationId="{921A3771-2F5C-2D61-A308-330B4A7DA836}"/>
          </ac:grpSpMkLst>
        </pc:grpChg>
        <pc:graphicFrameChg chg="del mod modGraphic">
          <ac:chgData name="Gregoire Falq" userId="39ed5f39-bc8a-4c6a-93ad-3425e6033efe" providerId="ADAL" clId="{90009516-B656-4C29-AFB6-FDEBA6CE3FD8}" dt="2024-01-10T10:31:46.551" v="1668" actId="21"/>
          <ac:graphicFrameMkLst>
            <pc:docMk/>
            <pc:sldMk cId="2104841979" sldId="378"/>
            <ac:graphicFrameMk id="12" creationId="{F51C1DA3-D037-B1FB-5056-6E499A543E91}"/>
          </ac:graphicFrameMkLst>
        </pc:graphicFrameChg>
        <pc:graphicFrameChg chg="add del">
          <ac:chgData name="Gregoire Falq" userId="39ed5f39-bc8a-4c6a-93ad-3425e6033efe" providerId="ADAL" clId="{90009516-B656-4C29-AFB6-FDEBA6CE3FD8}" dt="2024-01-10T15:43:33.914" v="3981" actId="26606"/>
          <ac:graphicFrameMkLst>
            <pc:docMk/>
            <pc:sldMk cId="2104841979" sldId="378"/>
            <ac:graphicFrameMk id="19" creationId="{ADED7C4F-E863-5324-8737-69272DBD1595}"/>
          </ac:graphicFrameMkLst>
        </pc:graphicFrameChg>
        <pc:graphicFrameChg chg="add del">
          <ac:chgData name="Gregoire Falq" userId="39ed5f39-bc8a-4c6a-93ad-3425e6033efe" providerId="ADAL" clId="{90009516-B656-4C29-AFB6-FDEBA6CE3FD8}" dt="2024-01-10T15:44:34.509" v="4002" actId="26606"/>
          <ac:graphicFrameMkLst>
            <pc:docMk/>
            <pc:sldMk cId="2104841979" sldId="378"/>
            <ac:graphicFrameMk id="20" creationId="{3E1161EA-40DE-CC43-C670-FDBFE32A97BD}"/>
          </ac:graphicFrameMkLst>
        </pc:graphicFrameChg>
        <pc:graphicFrameChg chg="add del">
          <ac:chgData name="Gregoire Falq" userId="39ed5f39-bc8a-4c6a-93ad-3425e6033efe" providerId="ADAL" clId="{90009516-B656-4C29-AFB6-FDEBA6CE3FD8}" dt="2024-01-10T15:44:39.659" v="4004" actId="26606"/>
          <ac:graphicFrameMkLst>
            <pc:docMk/>
            <pc:sldMk cId="2104841979" sldId="378"/>
            <ac:graphicFrameMk id="22" creationId="{9A6892BD-BF11-C37E-7F4D-94D4EA3A7E99}"/>
          </ac:graphicFrameMkLst>
        </pc:graphicFrameChg>
        <pc:picChg chg="add del">
          <ac:chgData name="Gregoire Falq" userId="39ed5f39-bc8a-4c6a-93ad-3425e6033efe" providerId="ADAL" clId="{90009516-B656-4C29-AFB6-FDEBA6CE3FD8}" dt="2024-01-10T15:43:08.799" v="3973" actId="26606"/>
          <ac:picMkLst>
            <pc:docMk/>
            <pc:sldMk cId="2104841979" sldId="378"/>
            <ac:picMk id="11" creationId="{BD9532D6-0F57-7A17-7D50-E838C8073615}"/>
          </ac:picMkLst>
        </pc:picChg>
        <pc:picChg chg="add del">
          <ac:chgData name="Gregoire Falq" userId="39ed5f39-bc8a-4c6a-93ad-3425e6033efe" providerId="ADAL" clId="{90009516-B656-4C29-AFB6-FDEBA6CE3FD8}" dt="2024-01-10T15:43:20.762" v="3975" actId="26606"/>
          <ac:picMkLst>
            <pc:docMk/>
            <pc:sldMk cId="2104841979" sldId="378"/>
            <ac:picMk id="18" creationId="{8CDBAA54-E8FD-F3CB-8878-DF8EF2F9D377}"/>
          </ac:picMkLst>
        </pc:picChg>
        <pc:picChg chg="add del">
          <ac:chgData name="Gregoire Falq" userId="39ed5f39-bc8a-4c6a-93ad-3425e6033efe" providerId="ADAL" clId="{90009516-B656-4C29-AFB6-FDEBA6CE3FD8}" dt="2024-01-10T15:44:43.510" v="4006" actId="26606"/>
          <ac:picMkLst>
            <pc:docMk/>
            <pc:sldMk cId="2104841979" sldId="378"/>
            <ac:picMk id="27" creationId="{F5932711-1B3F-E2F3-D333-830B0695B7F1}"/>
          </ac:picMkLst>
        </pc:picChg>
        <pc:cxnChg chg="add del">
          <ac:chgData name="Gregoire Falq" userId="39ed5f39-bc8a-4c6a-93ad-3425e6033efe" providerId="ADAL" clId="{90009516-B656-4C29-AFB6-FDEBA6CE3FD8}" dt="2024-01-10T15:43:08.799" v="3973" actId="26606"/>
          <ac:cxnSpMkLst>
            <pc:docMk/>
            <pc:sldMk cId="2104841979" sldId="378"/>
            <ac:cxnSpMk id="14" creationId="{1503BFE4-729B-D9D0-C17B-501E6AF1127A}"/>
          </ac:cxnSpMkLst>
        </pc:cxnChg>
      </pc:sldChg>
      <pc:sldChg chg="delSp modSp add del mod">
        <pc:chgData name="Gregoire Falq" userId="39ed5f39-bc8a-4c6a-93ad-3425e6033efe" providerId="ADAL" clId="{90009516-B656-4C29-AFB6-FDEBA6CE3FD8}" dt="2024-01-10T10:49:28.069" v="2058" actId="47"/>
        <pc:sldMkLst>
          <pc:docMk/>
          <pc:sldMk cId="1760427178" sldId="379"/>
        </pc:sldMkLst>
        <pc:spChg chg="mod">
          <ac:chgData name="Gregoire Falq" userId="39ed5f39-bc8a-4c6a-93ad-3425e6033efe" providerId="ADAL" clId="{90009516-B656-4C29-AFB6-FDEBA6CE3FD8}" dt="2024-01-10T10:41:02.666" v="1818" actId="108"/>
          <ac:spMkLst>
            <pc:docMk/>
            <pc:sldMk cId="1760427178" sldId="379"/>
            <ac:spMk id="7" creationId="{D3D7FAF5-58CB-6625-C439-5F220DF0985A}"/>
          </ac:spMkLst>
        </pc:spChg>
        <pc:spChg chg="mod">
          <ac:chgData name="Gregoire Falq" userId="39ed5f39-bc8a-4c6a-93ad-3425e6033efe" providerId="ADAL" clId="{90009516-B656-4C29-AFB6-FDEBA6CE3FD8}" dt="2024-01-10T10:40:50.396" v="1816" actId="6549"/>
          <ac:spMkLst>
            <pc:docMk/>
            <pc:sldMk cId="1760427178" sldId="379"/>
            <ac:spMk id="10" creationId="{C927815C-D623-7EA4-D10A-EB2A9A143A16}"/>
          </ac:spMkLst>
        </pc:spChg>
        <pc:grpChg chg="del">
          <ac:chgData name="Gregoire Falq" userId="39ed5f39-bc8a-4c6a-93ad-3425e6033efe" providerId="ADAL" clId="{90009516-B656-4C29-AFB6-FDEBA6CE3FD8}" dt="2024-01-10T10:40:52.409" v="1817" actId="478"/>
          <ac:grpSpMkLst>
            <pc:docMk/>
            <pc:sldMk cId="1760427178" sldId="379"/>
            <ac:grpSpMk id="8" creationId="{921A3771-2F5C-2D61-A308-330B4A7DA836}"/>
          </ac:grpSpMkLst>
        </pc:grpChg>
      </pc:sldChg>
      <pc:sldChg chg="addSp delSp modSp add mod ord setBg">
        <pc:chgData name="Gregoire Falq" userId="39ed5f39-bc8a-4c6a-93ad-3425e6033efe" providerId="ADAL" clId="{90009516-B656-4C29-AFB6-FDEBA6CE3FD8}" dt="2024-01-10T15:41:41.035" v="3957" actId="26606"/>
        <pc:sldMkLst>
          <pc:docMk/>
          <pc:sldMk cId="3087134096" sldId="380"/>
        </pc:sldMkLst>
        <pc:spChg chg="mod">
          <ac:chgData name="Gregoire Falq" userId="39ed5f39-bc8a-4c6a-93ad-3425e6033efe" providerId="ADAL" clId="{90009516-B656-4C29-AFB6-FDEBA6CE3FD8}" dt="2024-01-10T15:41:41.035" v="3957" actId="26606"/>
          <ac:spMkLst>
            <pc:docMk/>
            <pc:sldMk cId="3087134096" sldId="380"/>
            <ac:spMk id="2" creationId="{9CD0E808-6E25-54D9-C222-F7576463D193}"/>
          </ac:spMkLst>
        </pc:spChg>
        <pc:spChg chg="del mod">
          <ac:chgData name="Gregoire Falq" userId="39ed5f39-bc8a-4c6a-93ad-3425e6033efe" providerId="ADAL" clId="{90009516-B656-4C29-AFB6-FDEBA6CE3FD8}" dt="2024-01-10T10:43:21.188" v="1924" actId="478"/>
          <ac:spMkLst>
            <pc:docMk/>
            <pc:sldMk cId="3087134096" sldId="380"/>
            <ac:spMk id="3" creationId="{4496D5FF-F45A-9808-3DFE-D803D79A7D07}"/>
          </ac:spMkLst>
        </pc:spChg>
        <pc:spChg chg="add del mod ord">
          <ac:chgData name="Gregoire Falq" userId="39ed5f39-bc8a-4c6a-93ad-3425e6033efe" providerId="ADAL" clId="{90009516-B656-4C29-AFB6-FDEBA6CE3FD8}" dt="2024-01-10T15:41:41.035" v="3957" actId="26606"/>
          <ac:spMkLst>
            <pc:docMk/>
            <pc:sldMk cId="3087134096" sldId="380"/>
            <ac:spMk id="6" creationId="{642D6C08-D475-A46D-B27B-976D8B24E21C}"/>
          </ac:spMkLst>
        </pc:spChg>
        <pc:spChg chg="add del">
          <ac:chgData name="Gregoire Falq" userId="39ed5f39-bc8a-4c6a-93ad-3425e6033efe" providerId="ADAL" clId="{90009516-B656-4C29-AFB6-FDEBA6CE3FD8}" dt="2024-01-10T15:40:57.659" v="3946" actId="26606"/>
          <ac:spMkLst>
            <pc:docMk/>
            <pc:sldMk cId="3087134096" sldId="380"/>
            <ac:spMk id="10" creationId="{73C994B4-9721-4148-9EEC-6793CECDE8DD}"/>
          </ac:spMkLst>
        </pc:spChg>
        <pc:spChg chg="add del">
          <ac:chgData name="Gregoire Falq" userId="39ed5f39-bc8a-4c6a-93ad-3425e6033efe" providerId="ADAL" clId="{90009516-B656-4C29-AFB6-FDEBA6CE3FD8}" dt="2024-01-10T15:40:57.659" v="3946" actId="26606"/>
          <ac:spMkLst>
            <pc:docMk/>
            <pc:sldMk cId="3087134096" sldId="380"/>
            <ac:spMk id="11" creationId="{F9D95E49-763A-4886-B038-82F734740554}"/>
          </ac:spMkLst>
        </pc:spChg>
        <pc:spChg chg="add del">
          <ac:chgData name="Gregoire Falq" userId="39ed5f39-bc8a-4c6a-93ad-3425e6033efe" providerId="ADAL" clId="{90009516-B656-4C29-AFB6-FDEBA6CE3FD8}" dt="2024-01-10T15:40:57.659" v="3946" actId="26606"/>
          <ac:spMkLst>
            <pc:docMk/>
            <pc:sldMk cId="3087134096" sldId="380"/>
            <ac:spMk id="12" creationId="{99B60357-232D-4489-8786-BF4E4F74BA76}"/>
          </ac:spMkLst>
        </pc:spChg>
        <pc:spChg chg="add del">
          <ac:chgData name="Gregoire Falq" userId="39ed5f39-bc8a-4c6a-93ad-3425e6033efe" providerId="ADAL" clId="{90009516-B656-4C29-AFB6-FDEBA6CE3FD8}" dt="2024-01-10T15:40:43.868" v="3944" actId="26606"/>
          <ac:spMkLst>
            <pc:docMk/>
            <pc:sldMk cId="3087134096" sldId="380"/>
            <ac:spMk id="13" creationId="{1E020063-2385-44AC-BD67-258E1F0B9FCE}"/>
          </ac:spMkLst>
        </pc:spChg>
        <pc:spChg chg="add del">
          <ac:chgData name="Gregoire Falq" userId="39ed5f39-bc8a-4c6a-93ad-3425e6033efe" providerId="ADAL" clId="{90009516-B656-4C29-AFB6-FDEBA6CE3FD8}" dt="2024-01-10T15:40:57.659" v="3946" actId="26606"/>
          <ac:spMkLst>
            <pc:docMk/>
            <pc:sldMk cId="3087134096" sldId="380"/>
            <ac:spMk id="14" creationId="{28928A89-D0B3-42AC-80FB-CA7D445693CB}"/>
          </ac:spMkLst>
        </pc:spChg>
        <pc:spChg chg="add del">
          <ac:chgData name="Gregoire Falq" userId="39ed5f39-bc8a-4c6a-93ad-3425e6033efe" providerId="ADAL" clId="{90009516-B656-4C29-AFB6-FDEBA6CE3FD8}" dt="2024-01-10T15:40:43.868" v="3944" actId="26606"/>
          <ac:spMkLst>
            <pc:docMk/>
            <pc:sldMk cId="3087134096" sldId="380"/>
            <ac:spMk id="15" creationId="{7E014A0B-5338-4077-AFE9-A90D04D4492B}"/>
          </ac:spMkLst>
        </pc:spChg>
        <pc:spChg chg="add del">
          <ac:chgData name="Gregoire Falq" userId="39ed5f39-bc8a-4c6a-93ad-3425e6033efe" providerId="ADAL" clId="{90009516-B656-4C29-AFB6-FDEBA6CE3FD8}" dt="2024-01-10T15:41:27.185" v="3954" actId="26606"/>
          <ac:spMkLst>
            <pc:docMk/>
            <pc:sldMk cId="3087134096" sldId="380"/>
            <ac:spMk id="19" creationId="{79712DE8-94E0-4F45-81D9-37AF7A32F4D6}"/>
          </ac:spMkLst>
        </pc:spChg>
        <pc:spChg chg="add del">
          <ac:chgData name="Gregoire Falq" userId="39ed5f39-bc8a-4c6a-93ad-3425e6033efe" providerId="ADAL" clId="{90009516-B656-4C29-AFB6-FDEBA6CE3FD8}" dt="2024-01-10T15:41:27.185" v="3954" actId="26606"/>
          <ac:spMkLst>
            <pc:docMk/>
            <pc:sldMk cId="3087134096" sldId="380"/>
            <ac:spMk id="25" creationId="{73C994B4-9721-4148-9EEC-6793CECDE8DD}"/>
          </ac:spMkLst>
        </pc:spChg>
        <pc:spChg chg="add del">
          <ac:chgData name="Gregoire Falq" userId="39ed5f39-bc8a-4c6a-93ad-3425e6033efe" providerId="ADAL" clId="{90009516-B656-4C29-AFB6-FDEBA6CE3FD8}" dt="2024-01-10T15:41:27.185" v="3954" actId="26606"/>
          <ac:spMkLst>
            <pc:docMk/>
            <pc:sldMk cId="3087134096" sldId="380"/>
            <ac:spMk id="26" creationId="{F9D95E49-763A-4886-B038-82F734740554}"/>
          </ac:spMkLst>
        </pc:spChg>
        <pc:spChg chg="add del">
          <ac:chgData name="Gregoire Falq" userId="39ed5f39-bc8a-4c6a-93ad-3425e6033efe" providerId="ADAL" clId="{90009516-B656-4C29-AFB6-FDEBA6CE3FD8}" dt="2024-01-10T15:41:27.185" v="3954" actId="26606"/>
          <ac:spMkLst>
            <pc:docMk/>
            <pc:sldMk cId="3087134096" sldId="380"/>
            <ac:spMk id="27" creationId="{7072C7DA-0D16-473C-B416-D84445D8A1AD}"/>
          </ac:spMkLst>
        </pc:spChg>
        <pc:grpChg chg="add del">
          <ac:chgData name="Gregoire Falq" userId="39ed5f39-bc8a-4c6a-93ad-3425e6033efe" providerId="ADAL" clId="{90009516-B656-4C29-AFB6-FDEBA6CE3FD8}" dt="2024-01-10T15:40:43.868" v="3944" actId="26606"/>
          <ac:grpSpMkLst>
            <pc:docMk/>
            <pc:sldMk cId="3087134096" sldId="380"/>
            <ac:grpSpMk id="17" creationId="{78127680-150F-4A90-9950-F66392578116}"/>
          </ac:grpSpMkLst>
        </pc:grpChg>
        <pc:grpChg chg="add del">
          <ac:chgData name="Gregoire Falq" userId="39ed5f39-bc8a-4c6a-93ad-3425e6033efe" providerId="ADAL" clId="{90009516-B656-4C29-AFB6-FDEBA6CE3FD8}" dt="2024-01-10T15:40:43.868" v="3944" actId="26606"/>
          <ac:grpSpMkLst>
            <pc:docMk/>
            <pc:sldMk cId="3087134096" sldId="380"/>
            <ac:grpSpMk id="23" creationId="{466920E5-8640-4C24-A775-8647637094A7}"/>
          </ac:grpSpMkLst>
        </pc:grpChg>
        <pc:graphicFrameChg chg="add del">
          <ac:chgData name="Gregoire Falq" userId="39ed5f39-bc8a-4c6a-93ad-3425e6033efe" providerId="ADAL" clId="{90009516-B656-4C29-AFB6-FDEBA6CE3FD8}" dt="2024-01-10T15:41:10.050" v="3948" actId="26606"/>
          <ac:graphicFrameMkLst>
            <pc:docMk/>
            <pc:sldMk cId="3087134096" sldId="380"/>
            <ac:graphicFrameMk id="18" creationId="{825035CB-7908-141E-787A-31CD9E218AD0}"/>
          </ac:graphicFrameMkLst>
        </pc:graphicFrameChg>
        <pc:graphicFrameChg chg="add del">
          <ac:chgData name="Gregoire Falq" userId="39ed5f39-bc8a-4c6a-93ad-3425e6033efe" providerId="ADAL" clId="{90009516-B656-4C29-AFB6-FDEBA6CE3FD8}" dt="2024-01-10T15:41:13.988" v="3950" actId="26606"/>
          <ac:graphicFrameMkLst>
            <pc:docMk/>
            <pc:sldMk cId="3087134096" sldId="380"/>
            <ac:graphicFrameMk id="20" creationId="{928BAC67-4BAF-14A5-5137-CE0D4D4354FD}"/>
          </ac:graphicFrameMkLst>
        </pc:graphicFrameChg>
        <pc:graphicFrameChg chg="add del">
          <ac:chgData name="Gregoire Falq" userId="39ed5f39-bc8a-4c6a-93ad-3425e6033efe" providerId="ADAL" clId="{90009516-B656-4C29-AFB6-FDEBA6CE3FD8}" dt="2024-01-10T15:41:19.860" v="3952" actId="26606"/>
          <ac:graphicFrameMkLst>
            <pc:docMk/>
            <pc:sldMk cId="3087134096" sldId="380"/>
            <ac:graphicFrameMk id="24" creationId="{FF906FC2-0AC1-3830-314E-36207698169A}"/>
          </ac:graphicFrameMkLst>
        </pc:graphicFrameChg>
        <pc:picChg chg="del">
          <ac:chgData name="Gregoire Falq" userId="39ed5f39-bc8a-4c6a-93ad-3425e6033efe" providerId="ADAL" clId="{90009516-B656-4C29-AFB6-FDEBA6CE3FD8}" dt="2024-01-10T10:43:01.399" v="1921" actId="478"/>
          <ac:picMkLst>
            <pc:docMk/>
            <pc:sldMk cId="3087134096" sldId="380"/>
            <ac:picMk id="4" creationId="{84F6EEDF-A376-5CBF-6785-3334F2099E2C}"/>
          </ac:picMkLst>
        </pc:picChg>
        <pc:picChg chg="add mod">
          <ac:chgData name="Gregoire Falq" userId="39ed5f39-bc8a-4c6a-93ad-3425e6033efe" providerId="ADAL" clId="{90009516-B656-4C29-AFB6-FDEBA6CE3FD8}" dt="2024-01-10T15:41:41.035" v="3957" actId="26606"/>
          <ac:picMkLst>
            <pc:docMk/>
            <pc:sldMk cId="3087134096" sldId="380"/>
            <ac:picMk id="8" creationId="{796555F4-CA2A-8485-D97A-2B0B380E4A71}"/>
          </ac:picMkLst>
        </pc:picChg>
        <pc:cxnChg chg="add del">
          <ac:chgData name="Gregoire Falq" userId="39ed5f39-bc8a-4c6a-93ad-3425e6033efe" providerId="ADAL" clId="{90009516-B656-4C29-AFB6-FDEBA6CE3FD8}" dt="2024-01-10T15:40:57.659" v="3946" actId="26606"/>
          <ac:cxnSpMkLst>
            <pc:docMk/>
            <pc:sldMk cId="3087134096" sldId="380"/>
            <ac:cxnSpMk id="16" creationId="{F085D7B9-E066-4923-8CB7-294BF306296A}"/>
          </ac:cxnSpMkLst>
        </pc:cxnChg>
        <pc:cxnChg chg="add del">
          <ac:chgData name="Gregoire Falq" userId="39ed5f39-bc8a-4c6a-93ad-3425e6033efe" providerId="ADAL" clId="{90009516-B656-4C29-AFB6-FDEBA6CE3FD8}" dt="2024-01-10T15:41:27.185" v="3954" actId="26606"/>
          <ac:cxnSpMkLst>
            <pc:docMk/>
            <pc:sldMk cId="3087134096" sldId="380"/>
            <ac:cxnSpMk id="21" creationId="{BA0504EE-683F-4FE2-A169-83C71FAA35CB}"/>
          </ac:cxnSpMkLst>
        </pc:cxnChg>
        <pc:cxnChg chg="add del">
          <ac:chgData name="Gregoire Falq" userId="39ed5f39-bc8a-4c6a-93ad-3425e6033efe" providerId="ADAL" clId="{90009516-B656-4C29-AFB6-FDEBA6CE3FD8}" dt="2024-01-10T15:40:57.659" v="3946" actId="26606"/>
          <ac:cxnSpMkLst>
            <pc:docMk/>
            <pc:sldMk cId="3087134096" sldId="380"/>
            <ac:cxnSpMk id="22" creationId="{25443840-A796-4C43-8DC1-1B738EFEC522}"/>
          </ac:cxnSpMkLst>
        </pc:cxnChg>
        <pc:cxnChg chg="add del">
          <ac:chgData name="Gregoire Falq" userId="39ed5f39-bc8a-4c6a-93ad-3425e6033efe" providerId="ADAL" clId="{90009516-B656-4C29-AFB6-FDEBA6CE3FD8}" dt="2024-01-10T15:41:27.185" v="3954" actId="26606"/>
          <ac:cxnSpMkLst>
            <pc:docMk/>
            <pc:sldMk cId="3087134096" sldId="380"/>
            <ac:cxnSpMk id="28" creationId="{80A61CFF-0E76-478B-B02B-73692D891E7C}"/>
          </ac:cxnSpMkLst>
        </pc:cxnChg>
        <pc:cxnChg chg="add del">
          <ac:chgData name="Gregoire Falq" userId="39ed5f39-bc8a-4c6a-93ad-3425e6033efe" providerId="ADAL" clId="{90009516-B656-4C29-AFB6-FDEBA6CE3FD8}" dt="2024-01-10T15:41:41.035" v="3957" actId="26606"/>
          <ac:cxnSpMkLst>
            <pc:docMk/>
            <pc:sldMk cId="3087134096" sldId="380"/>
            <ac:cxnSpMk id="30" creationId="{B7952C56-EE0E-C94A-9A44-E17DD73E845D}"/>
          </ac:cxnSpMkLst>
        </pc:cxnChg>
      </pc:sldChg>
      <pc:sldChg chg="addSp delSp modSp add mod ord setBg">
        <pc:chgData name="Gregoire Falq" userId="39ed5f39-bc8a-4c6a-93ad-3425e6033efe" providerId="ADAL" clId="{90009516-B656-4C29-AFB6-FDEBA6CE3FD8}" dt="2024-01-10T15:42:17.312" v="3966" actId="1076"/>
        <pc:sldMkLst>
          <pc:docMk/>
          <pc:sldMk cId="721726785" sldId="381"/>
        </pc:sldMkLst>
        <pc:spChg chg="mod">
          <ac:chgData name="Gregoire Falq" userId="39ed5f39-bc8a-4c6a-93ad-3425e6033efe" providerId="ADAL" clId="{90009516-B656-4C29-AFB6-FDEBA6CE3FD8}" dt="2024-01-10T15:41:59.755" v="3960" actId="26606"/>
          <ac:spMkLst>
            <pc:docMk/>
            <pc:sldMk cId="721726785" sldId="381"/>
            <ac:spMk id="2" creationId="{9CD0E808-6E25-54D9-C222-F7576463D193}"/>
          </ac:spMkLst>
        </pc:spChg>
        <pc:spChg chg="add del mod">
          <ac:chgData name="Gregoire Falq" userId="39ed5f39-bc8a-4c6a-93ad-3425e6033efe" providerId="ADAL" clId="{90009516-B656-4C29-AFB6-FDEBA6CE3FD8}" dt="2024-01-10T10:52:16.040" v="2100" actId="478"/>
          <ac:spMkLst>
            <pc:docMk/>
            <pc:sldMk cId="721726785" sldId="381"/>
            <ac:spMk id="4" creationId="{8747DD07-E45D-B2BE-18CB-6C746468BBE2}"/>
          </ac:spMkLst>
        </pc:spChg>
        <pc:spChg chg="del">
          <ac:chgData name="Gregoire Falq" userId="39ed5f39-bc8a-4c6a-93ad-3425e6033efe" providerId="ADAL" clId="{90009516-B656-4C29-AFB6-FDEBA6CE3FD8}" dt="2024-01-10T10:52:13.670" v="2099" actId="478"/>
          <ac:spMkLst>
            <pc:docMk/>
            <pc:sldMk cId="721726785" sldId="381"/>
            <ac:spMk id="6" creationId="{642D6C08-D475-A46D-B27B-976D8B24E21C}"/>
          </ac:spMkLst>
        </pc:spChg>
        <pc:spChg chg="add">
          <ac:chgData name="Gregoire Falq" userId="39ed5f39-bc8a-4c6a-93ad-3425e6033efe" providerId="ADAL" clId="{90009516-B656-4C29-AFB6-FDEBA6CE3FD8}" dt="2024-01-10T15:41:59.755" v="3960" actId="26606"/>
          <ac:spMkLst>
            <pc:docMk/>
            <pc:sldMk cId="721726785" sldId="381"/>
            <ac:spMk id="12" creationId="{C4879EFC-8E62-4E00-973C-C45EE9EC676D}"/>
          </ac:spMkLst>
        </pc:spChg>
        <pc:spChg chg="add">
          <ac:chgData name="Gregoire Falq" userId="39ed5f39-bc8a-4c6a-93ad-3425e6033efe" providerId="ADAL" clId="{90009516-B656-4C29-AFB6-FDEBA6CE3FD8}" dt="2024-01-10T15:41:59.755" v="3960" actId="26606"/>
          <ac:spMkLst>
            <pc:docMk/>
            <pc:sldMk cId="721726785" sldId="381"/>
            <ac:spMk id="13" creationId="{D6A9C53F-5F90-40A5-8C85-5412D39C8C68}"/>
          </ac:spMkLst>
        </pc:spChg>
        <pc:spChg chg="add del">
          <ac:chgData name="Gregoire Falq" userId="39ed5f39-bc8a-4c6a-93ad-3425e6033efe" providerId="ADAL" clId="{90009516-B656-4C29-AFB6-FDEBA6CE3FD8}" dt="2024-01-10T15:41:57.534" v="3959" actId="26606"/>
          <ac:spMkLst>
            <pc:docMk/>
            <pc:sldMk cId="721726785" sldId="381"/>
            <ac:spMk id="15" creationId="{C4879EFC-8E62-4E00-973C-C45EE9EC676D}"/>
          </ac:spMkLst>
        </pc:spChg>
        <pc:spChg chg="add del">
          <ac:chgData name="Gregoire Falq" userId="39ed5f39-bc8a-4c6a-93ad-3425e6033efe" providerId="ADAL" clId="{90009516-B656-4C29-AFB6-FDEBA6CE3FD8}" dt="2024-01-10T15:41:57.534" v="3959" actId="26606"/>
          <ac:spMkLst>
            <pc:docMk/>
            <pc:sldMk cId="721726785" sldId="381"/>
            <ac:spMk id="17" creationId="{D6A9C53F-5F90-40A5-8C85-5412D39C8C68}"/>
          </ac:spMkLst>
        </pc:spChg>
        <pc:picChg chg="add mod ord">
          <ac:chgData name="Gregoire Falq" userId="39ed5f39-bc8a-4c6a-93ad-3425e6033efe" providerId="ADAL" clId="{90009516-B656-4C29-AFB6-FDEBA6CE3FD8}" dt="2024-01-10T15:42:11.054" v="3963" actId="1076"/>
          <ac:picMkLst>
            <pc:docMk/>
            <pc:sldMk cId="721726785" sldId="381"/>
            <ac:picMk id="7" creationId="{5D44D728-E9BF-4D50-21D0-EA44C18094A7}"/>
          </ac:picMkLst>
        </pc:picChg>
        <pc:picChg chg="del">
          <ac:chgData name="Gregoire Falq" userId="39ed5f39-bc8a-4c6a-93ad-3425e6033efe" providerId="ADAL" clId="{90009516-B656-4C29-AFB6-FDEBA6CE3FD8}" dt="2024-01-10T10:52:17.506" v="2101" actId="478"/>
          <ac:picMkLst>
            <pc:docMk/>
            <pc:sldMk cId="721726785" sldId="381"/>
            <ac:picMk id="8" creationId="{796555F4-CA2A-8485-D97A-2B0B380E4A71}"/>
          </ac:picMkLst>
        </pc:picChg>
        <pc:picChg chg="add mod">
          <ac:chgData name="Gregoire Falq" userId="39ed5f39-bc8a-4c6a-93ad-3425e6033efe" providerId="ADAL" clId="{90009516-B656-4C29-AFB6-FDEBA6CE3FD8}" dt="2024-01-10T15:42:17.312" v="3966" actId="1076"/>
          <ac:picMkLst>
            <pc:docMk/>
            <pc:sldMk cId="721726785" sldId="381"/>
            <ac:picMk id="10" creationId="{5AD9083B-34D8-FA0F-F866-394B2BC57703}"/>
          </ac:picMkLst>
        </pc:picChg>
      </pc:sldChg>
      <pc:sldChg chg="new del">
        <pc:chgData name="Gregoire Falq" userId="39ed5f39-bc8a-4c6a-93ad-3425e6033efe" providerId="ADAL" clId="{90009516-B656-4C29-AFB6-FDEBA6CE3FD8}" dt="2024-01-10T10:50:01.680" v="2063" actId="47"/>
        <pc:sldMkLst>
          <pc:docMk/>
          <pc:sldMk cId="2753417011" sldId="381"/>
        </pc:sldMkLst>
      </pc:sldChg>
      <pc:sldChg chg="add del">
        <pc:chgData name="Gregoire Falq" userId="39ed5f39-bc8a-4c6a-93ad-3425e6033efe" providerId="ADAL" clId="{90009516-B656-4C29-AFB6-FDEBA6CE3FD8}" dt="2024-01-10T10:55:40.088" v="2134" actId="47"/>
        <pc:sldMkLst>
          <pc:docMk/>
          <pc:sldMk cId="262207965" sldId="382"/>
        </pc:sldMkLst>
      </pc:sldChg>
      <pc:sldChg chg="addSp delSp modSp add mod setBg">
        <pc:chgData name="Gregoire Falq" userId="39ed5f39-bc8a-4c6a-93ad-3425e6033efe" providerId="ADAL" clId="{90009516-B656-4C29-AFB6-FDEBA6CE3FD8}" dt="2024-01-10T15:45:23.915" v="4026" actId="26606"/>
        <pc:sldMkLst>
          <pc:docMk/>
          <pc:sldMk cId="352961274" sldId="383"/>
        </pc:sldMkLst>
        <pc:spChg chg="mod">
          <ac:chgData name="Gregoire Falq" userId="39ed5f39-bc8a-4c6a-93ad-3425e6033efe" providerId="ADAL" clId="{90009516-B656-4C29-AFB6-FDEBA6CE3FD8}" dt="2024-01-10T15:45:23.915" v="4026" actId="26606"/>
          <ac:spMkLst>
            <pc:docMk/>
            <pc:sldMk cId="352961274" sldId="383"/>
            <ac:spMk id="2" creationId="{340CB6EE-4878-717D-ACAE-8872BCAF3558}"/>
          </ac:spMkLst>
        </pc:spChg>
        <pc:spChg chg="add">
          <ac:chgData name="Gregoire Falq" userId="39ed5f39-bc8a-4c6a-93ad-3425e6033efe" providerId="ADAL" clId="{90009516-B656-4C29-AFB6-FDEBA6CE3FD8}" dt="2024-01-10T15:45:23.915" v="4026" actId="26606"/>
          <ac:spMkLst>
            <pc:docMk/>
            <pc:sldMk cId="352961274" sldId="383"/>
            <ac:spMk id="6" creationId="{665DBBEF-238B-476B-96AB-8AAC3224ECEA}"/>
          </ac:spMkLst>
        </pc:spChg>
        <pc:spChg chg="del">
          <ac:chgData name="Gregoire Falq" userId="39ed5f39-bc8a-4c6a-93ad-3425e6033efe" providerId="ADAL" clId="{90009516-B656-4C29-AFB6-FDEBA6CE3FD8}" dt="2024-01-10T10:54:07.753" v="2128" actId="21"/>
          <ac:spMkLst>
            <pc:docMk/>
            <pc:sldMk cId="352961274" sldId="383"/>
            <ac:spMk id="7" creationId="{D3D7FAF5-58CB-6625-C439-5F220DF0985A}"/>
          </ac:spMkLst>
        </pc:spChg>
        <pc:spChg chg="add del">
          <ac:chgData name="Gregoire Falq" userId="39ed5f39-bc8a-4c6a-93ad-3425e6033efe" providerId="ADAL" clId="{90009516-B656-4C29-AFB6-FDEBA6CE3FD8}" dt="2024-01-10T15:44:04.596" v="3992" actId="26606"/>
          <ac:spMkLst>
            <pc:docMk/>
            <pc:sldMk cId="352961274" sldId="383"/>
            <ac:spMk id="9" creationId="{665DBBEF-238B-476B-96AB-8AAC3224ECEA}"/>
          </ac:spMkLst>
        </pc:spChg>
        <pc:spChg chg="add">
          <ac:chgData name="Gregoire Falq" userId="39ed5f39-bc8a-4c6a-93ad-3425e6033efe" providerId="ADAL" clId="{90009516-B656-4C29-AFB6-FDEBA6CE3FD8}" dt="2024-01-10T15:45:23.915" v="4026" actId="26606"/>
          <ac:spMkLst>
            <pc:docMk/>
            <pc:sldMk cId="352961274" sldId="383"/>
            <ac:spMk id="10" creationId="{3FCFB1DE-0B7E-48CC-BA90-B2AB0889F9D6}"/>
          </ac:spMkLst>
        </pc:spChg>
        <pc:spChg chg="add del">
          <ac:chgData name="Gregoire Falq" userId="39ed5f39-bc8a-4c6a-93ad-3425e6033efe" providerId="ADAL" clId="{90009516-B656-4C29-AFB6-FDEBA6CE3FD8}" dt="2024-01-10T15:44:04.596" v="3992" actId="26606"/>
          <ac:spMkLst>
            <pc:docMk/>
            <pc:sldMk cId="352961274" sldId="383"/>
            <ac:spMk id="11" creationId="{3FCFB1DE-0B7E-48CC-BA90-B2AB0889F9D6}"/>
          </ac:spMkLst>
        </pc:spChg>
        <pc:grpChg chg="del">
          <ac:chgData name="Gregoire Falq" userId="39ed5f39-bc8a-4c6a-93ad-3425e6033efe" providerId="ADAL" clId="{90009516-B656-4C29-AFB6-FDEBA6CE3FD8}" dt="2024-01-10T10:54:05.622" v="2127" actId="21"/>
          <ac:grpSpMkLst>
            <pc:docMk/>
            <pc:sldMk cId="352961274" sldId="383"/>
            <ac:grpSpMk id="8" creationId="{921A3771-2F5C-2D61-A308-330B4A7DA836}"/>
          </ac:grpSpMkLst>
        </pc:grpChg>
        <pc:picChg chg="add mod">
          <ac:chgData name="Gregoire Falq" userId="39ed5f39-bc8a-4c6a-93ad-3425e6033efe" providerId="ADAL" clId="{90009516-B656-4C29-AFB6-FDEBA6CE3FD8}" dt="2024-01-10T15:45:23.915" v="4026" actId="26606"/>
          <ac:picMkLst>
            <pc:docMk/>
            <pc:sldMk cId="352961274" sldId="383"/>
            <ac:picMk id="4" creationId="{26562BBB-7B0D-B257-E8B9-CA6D75980B3A}"/>
          </ac:picMkLst>
        </pc:picChg>
      </pc:sldChg>
      <pc:sldChg chg="add del">
        <pc:chgData name="Gregoire Falq" userId="39ed5f39-bc8a-4c6a-93ad-3425e6033efe" providerId="ADAL" clId="{90009516-B656-4C29-AFB6-FDEBA6CE3FD8}" dt="2024-01-10T11:26:19.462" v="2315" actId="47"/>
        <pc:sldMkLst>
          <pc:docMk/>
          <pc:sldMk cId="1966261002" sldId="384"/>
        </pc:sldMkLst>
      </pc:sldChg>
      <pc:sldChg chg="addSp delSp modSp add mod setBg">
        <pc:chgData name="Gregoire Falq" userId="39ed5f39-bc8a-4c6a-93ad-3425e6033efe" providerId="ADAL" clId="{90009516-B656-4C29-AFB6-FDEBA6CE3FD8}" dt="2024-01-10T15:45:28.036" v="4027" actId="26606"/>
        <pc:sldMkLst>
          <pc:docMk/>
          <pc:sldMk cId="915139896" sldId="385"/>
        </pc:sldMkLst>
        <pc:spChg chg="mod">
          <ac:chgData name="Gregoire Falq" userId="39ed5f39-bc8a-4c6a-93ad-3425e6033efe" providerId="ADAL" clId="{90009516-B656-4C29-AFB6-FDEBA6CE3FD8}" dt="2024-01-10T15:45:28.036" v="4027" actId="26606"/>
          <ac:spMkLst>
            <pc:docMk/>
            <pc:sldMk cId="915139896" sldId="385"/>
            <ac:spMk id="2" creationId="{9CD0E808-6E25-54D9-C222-F7576463D193}"/>
          </ac:spMkLst>
        </pc:spChg>
        <pc:spChg chg="mod">
          <ac:chgData name="Gregoire Falq" userId="39ed5f39-bc8a-4c6a-93ad-3425e6033efe" providerId="ADAL" clId="{90009516-B656-4C29-AFB6-FDEBA6CE3FD8}" dt="2024-01-10T15:45:28.036" v="4027" actId="26606"/>
          <ac:spMkLst>
            <pc:docMk/>
            <pc:sldMk cId="915139896" sldId="385"/>
            <ac:spMk id="6" creationId="{642D6C08-D475-A46D-B27B-976D8B24E21C}"/>
          </ac:spMkLst>
        </pc:spChg>
        <pc:spChg chg="add">
          <ac:chgData name="Gregoire Falq" userId="39ed5f39-bc8a-4c6a-93ad-3425e6033efe" providerId="ADAL" clId="{90009516-B656-4C29-AFB6-FDEBA6CE3FD8}" dt="2024-01-10T15:45:28.036" v="4027" actId="26606"/>
          <ac:spMkLst>
            <pc:docMk/>
            <pc:sldMk cId="915139896" sldId="385"/>
            <ac:spMk id="11" creationId="{BCED4D40-4B67-4331-AC48-79B82B4A47D8}"/>
          </ac:spMkLst>
        </pc:spChg>
        <pc:spChg chg="add">
          <ac:chgData name="Gregoire Falq" userId="39ed5f39-bc8a-4c6a-93ad-3425e6033efe" providerId="ADAL" clId="{90009516-B656-4C29-AFB6-FDEBA6CE3FD8}" dt="2024-01-10T15:45:28.036" v="4027" actId="26606"/>
          <ac:spMkLst>
            <pc:docMk/>
            <pc:sldMk cId="915139896" sldId="385"/>
            <ac:spMk id="13" creationId="{670CEDEF-4F34-412E-84EE-329C1E936AF5}"/>
          </ac:spMkLst>
        </pc:spChg>
        <pc:picChg chg="add mod">
          <ac:chgData name="Gregoire Falq" userId="39ed5f39-bc8a-4c6a-93ad-3425e6033efe" providerId="ADAL" clId="{90009516-B656-4C29-AFB6-FDEBA6CE3FD8}" dt="2024-01-10T15:45:28.036" v="4027" actId="26606"/>
          <ac:picMkLst>
            <pc:docMk/>
            <pc:sldMk cId="915139896" sldId="385"/>
            <ac:picMk id="4" creationId="{347BC24A-FD72-E3B8-B593-39D7C313C538}"/>
          </ac:picMkLst>
        </pc:picChg>
        <pc:picChg chg="del">
          <ac:chgData name="Gregoire Falq" userId="39ed5f39-bc8a-4c6a-93ad-3425e6033efe" providerId="ADAL" clId="{90009516-B656-4C29-AFB6-FDEBA6CE3FD8}" dt="2024-01-10T11:24:31.093" v="2273" actId="478"/>
          <ac:picMkLst>
            <pc:docMk/>
            <pc:sldMk cId="915139896" sldId="385"/>
            <ac:picMk id="8" creationId="{796555F4-CA2A-8485-D97A-2B0B380E4A71}"/>
          </ac:picMkLst>
        </pc:picChg>
      </pc:sldChg>
      <pc:sldChg chg="addSp delSp modSp add mod setBg">
        <pc:chgData name="Gregoire Falq" userId="39ed5f39-bc8a-4c6a-93ad-3425e6033efe" providerId="ADAL" clId="{90009516-B656-4C29-AFB6-FDEBA6CE3FD8}" dt="2024-01-11T12:58:41.167" v="4644" actId="6549"/>
        <pc:sldMkLst>
          <pc:docMk/>
          <pc:sldMk cId="3429523330" sldId="386"/>
        </pc:sldMkLst>
        <pc:spChg chg="mod ord">
          <ac:chgData name="Gregoire Falq" userId="39ed5f39-bc8a-4c6a-93ad-3425e6033efe" providerId="ADAL" clId="{90009516-B656-4C29-AFB6-FDEBA6CE3FD8}" dt="2024-01-10T15:46:43.668" v="4050" actId="1035"/>
          <ac:spMkLst>
            <pc:docMk/>
            <pc:sldMk cId="3429523330" sldId="386"/>
            <ac:spMk id="2" creationId="{9CD0E808-6E25-54D9-C222-F7576463D193}"/>
          </ac:spMkLst>
        </pc:spChg>
        <pc:spChg chg="mod ord">
          <ac:chgData name="Gregoire Falq" userId="39ed5f39-bc8a-4c6a-93ad-3425e6033efe" providerId="ADAL" clId="{90009516-B656-4C29-AFB6-FDEBA6CE3FD8}" dt="2024-01-11T12:58:41.167" v="4644" actId="6549"/>
          <ac:spMkLst>
            <pc:docMk/>
            <pc:sldMk cId="3429523330" sldId="386"/>
            <ac:spMk id="6" creationId="{642D6C08-D475-A46D-B27B-976D8B24E21C}"/>
          </ac:spMkLst>
        </pc:spChg>
        <pc:spChg chg="add del">
          <ac:chgData name="Gregoire Falq" userId="39ed5f39-bc8a-4c6a-93ad-3425e6033efe" providerId="ADAL" clId="{90009516-B656-4C29-AFB6-FDEBA6CE3FD8}" dt="2024-01-10T15:45:37.731" v="4029" actId="26606"/>
          <ac:spMkLst>
            <pc:docMk/>
            <pc:sldMk cId="3429523330" sldId="386"/>
            <ac:spMk id="13" creationId="{352BEC0E-22F8-46D0-9632-375DB541B06C}"/>
          </ac:spMkLst>
        </pc:spChg>
        <pc:spChg chg="add del">
          <ac:chgData name="Gregoire Falq" userId="39ed5f39-bc8a-4c6a-93ad-3425e6033efe" providerId="ADAL" clId="{90009516-B656-4C29-AFB6-FDEBA6CE3FD8}" dt="2024-01-10T15:45:37.731" v="4029" actId="26606"/>
          <ac:spMkLst>
            <pc:docMk/>
            <pc:sldMk cId="3429523330" sldId="386"/>
            <ac:spMk id="15" creationId="{3FCFB1DE-0B7E-48CC-BA90-B2AB0889F9D6}"/>
          </ac:spMkLst>
        </pc:spChg>
        <pc:picChg chg="del">
          <ac:chgData name="Gregoire Falq" userId="39ed5f39-bc8a-4c6a-93ad-3425e6033efe" providerId="ADAL" clId="{90009516-B656-4C29-AFB6-FDEBA6CE3FD8}" dt="2024-01-10T11:29:09.145" v="2413" actId="478"/>
          <ac:picMkLst>
            <pc:docMk/>
            <pc:sldMk cId="3429523330" sldId="386"/>
            <ac:picMk id="4" creationId="{347BC24A-FD72-E3B8-B593-39D7C313C538}"/>
          </ac:picMkLst>
        </pc:picChg>
        <pc:picChg chg="add mod">
          <ac:chgData name="Gregoire Falq" userId="39ed5f39-bc8a-4c6a-93ad-3425e6033efe" providerId="ADAL" clId="{90009516-B656-4C29-AFB6-FDEBA6CE3FD8}" dt="2024-01-10T15:46:48.249" v="4052" actId="1076"/>
          <ac:picMkLst>
            <pc:docMk/>
            <pc:sldMk cId="3429523330" sldId="386"/>
            <ac:picMk id="4" creationId="{3D01A654-638B-8B08-18B1-31DD2AEF6456}"/>
          </ac:picMkLst>
        </pc:picChg>
        <pc:picChg chg="add mod ord">
          <ac:chgData name="Gregoire Falq" userId="39ed5f39-bc8a-4c6a-93ad-3425e6033efe" providerId="ADAL" clId="{90009516-B656-4C29-AFB6-FDEBA6CE3FD8}" dt="2024-01-10T15:45:37.731" v="4029" actId="26606"/>
          <ac:picMkLst>
            <pc:docMk/>
            <pc:sldMk cId="3429523330" sldId="386"/>
            <ac:picMk id="5" creationId="{78C6C43D-8CE2-E47E-F1BA-A377A86FE3F4}"/>
          </ac:picMkLst>
        </pc:picChg>
        <pc:picChg chg="add mod ord">
          <ac:chgData name="Gregoire Falq" userId="39ed5f39-bc8a-4c6a-93ad-3425e6033efe" providerId="ADAL" clId="{90009516-B656-4C29-AFB6-FDEBA6CE3FD8}" dt="2024-01-10T15:45:37.731" v="4029" actId="26606"/>
          <ac:picMkLst>
            <pc:docMk/>
            <pc:sldMk cId="3429523330" sldId="386"/>
            <ac:picMk id="8" creationId="{71471170-E0F1-601C-4D1F-F8CD3793D970}"/>
          </ac:picMkLst>
        </pc:picChg>
      </pc:sldChg>
      <pc:sldChg chg="addSp delSp modSp add mod">
        <pc:chgData name="Gregoire Falq" userId="39ed5f39-bc8a-4c6a-93ad-3425e6033efe" providerId="ADAL" clId="{90009516-B656-4C29-AFB6-FDEBA6CE3FD8}" dt="2024-01-10T15:46:14.705" v="4033" actId="1076"/>
        <pc:sldMkLst>
          <pc:docMk/>
          <pc:sldMk cId="4036201561" sldId="387"/>
        </pc:sldMkLst>
        <pc:spChg chg="mod">
          <ac:chgData name="Gregoire Falq" userId="39ed5f39-bc8a-4c6a-93ad-3425e6033efe" providerId="ADAL" clId="{90009516-B656-4C29-AFB6-FDEBA6CE3FD8}" dt="2024-01-10T15:46:12.319" v="4032" actId="1076"/>
          <ac:spMkLst>
            <pc:docMk/>
            <pc:sldMk cId="4036201561" sldId="387"/>
            <ac:spMk id="2" creationId="{9CD0E808-6E25-54D9-C222-F7576463D193}"/>
          </ac:spMkLst>
        </pc:spChg>
        <pc:spChg chg="mod">
          <ac:chgData name="Gregoire Falq" userId="39ed5f39-bc8a-4c6a-93ad-3425e6033efe" providerId="ADAL" clId="{90009516-B656-4C29-AFB6-FDEBA6CE3FD8}" dt="2024-01-10T13:04:01.078" v="2642" actId="14100"/>
          <ac:spMkLst>
            <pc:docMk/>
            <pc:sldMk cId="4036201561" sldId="387"/>
            <ac:spMk id="6" creationId="{642D6C08-D475-A46D-B27B-976D8B24E21C}"/>
          </ac:spMkLst>
        </pc:spChg>
        <pc:picChg chg="add mod">
          <ac:chgData name="Gregoire Falq" userId="39ed5f39-bc8a-4c6a-93ad-3425e6033efe" providerId="ADAL" clId="{90009516-B656-4C29-AFB6-FDEBA6CE3FD8}" dt="2024-01-10T13:04:07.589" v="2645" actId="14100"/>
          <ac:picMkLst>
            <pc:docMk/>
            <pc:sldMk cId="4036201561" sldId="387"/>
            <ac:picMk id="4" creationId="{0BD48C62-507A-4FE6-F273-9550026740DC}"/>
          </ac:picMkLst>
        </pc:picChg>
        <pc:picChg chg="add mod">
          <ac:chgData name="Gregoire Falq" userId="39ed5f39-bc8a-4c6a-93ad-3425e6033efe" providerId="ADAL" clId="{90009516-B656-4C29-AFB6-FDEBA6CE3FD8}" dt="2024-01-10T15:46:14.705" v="4033" actId="1076"/>
          <ac:picMkLst>
            <pc:docMk/>
            <pc:sldMk cId="4036201561" sldId="387"/>
            <ac:picMk id="5" creationId="{4E3B696B-2025-BE19-2DC8-AE9859060D42}"/>
          </ac:picMkLst>
        </pc:picChg>
        <pc:picChg chg="del">
          <ac:chgData name="Gregoire Falq" userId="39ed5f39-bc8a-4c6a-93ad-3425e6033efe" providerId="ADAL" clId="{90009516-B656-4C29-AFB6-FDEBA6CE3FD8}" dt="2024-01-10T13:03:53.669" v="2640" actId="478"/>
          <ac:picMkLst>
            <pc:docMk/>
            <pc:sldMk cId="4036201561" sldId="387"/>
            <ac:picMk id="5" creationId="{78C6C43D-8CE2-E47E-F1BA-A377A86FE3F4}"/>
          </ac:picMkLst>
        </pc:picChg>
        <pc:picChg chg="del">
          <ac:chgData name="Gregoire Falq" userId="39ed5f39-bc8a-4c6a-93ad-3425e6033efe" providerId="ADAL" clId="{90009516-B656-4C29-AFB6-FDEBA6CE3FD8}" dt="2024-01-10T13:03:53.669" v="2640" actId="478"/>
          <ac:picMkLst>
            <pc:docMk/>
            <pc:sldMk cId="4036201561" sldId="387"/>
            <ac:picMk id="8" creationId="{71471170-E0F1-601C-4D1F-F8CD3793D970}"/>
          </ac:picMkLst>
        </pc:picChg>
      </pc:sldChg>
      <pc:sldChg chg="addSp delSp modSp add mod">
        <pc:chgData name="Gregoire Falq" userId="39ed5f39-bc8a-4c6a-93ad-3425e6033efe" providerId="ADAL" clId="{90009516-B656-4C29-AFB6-FDEBA6CE3FD8}" dt="2024-01-10T15:47:08.942" v="4056" actId="1076"/>
        <pc:sldMkLst>
          <pc:docMk/>
          <pc:sldMk cId="1568750771" sldId="388"/>
        </pc:sldMkLst>
        <pc:spChg chg="mod">
          <ac:chgData name="Gregoire Falq" userId="39ed5f39-bc8a-4c6a-93ad-3425e6033efe" providerId="ADAL" clId="{90009516-B656-4C29-AFB6-FDEBA6CE3FD8}" dt="2024-01-10T15:47:08.942" v="4056" actId="1076"/>
          <ac:spMkLst>
            <pc:docMk/>
            <pc:sldMk cId="1568750771" sldId="388"/>
            <ac:spMk id="2" creationId="{9CD0E808-6E25-54D9-C222-F7576463D193}"/>
          </ac:spMkLst>
        </pc:spChg>
        <pc:spChg chg="mod">
          <ac:chgData name="Gregoire Falq" userId="39ed5f39-bc8a-4c6a-93ad-3425e6033efe" providerId="ADAL" clId="{90009516-B656-4C29-AFB6-FDEBA6CE3FD8}" dt="2024-01-10T14:30:23.423" v="3318" actId="20577"/>
          <ac:spMkLst>
            <pc:docMk/>
            <pc:sldMk cId="1568750771" sldId="388"/>
            <ac:spMk id="6" creationId="{642D6C08-D475-A46D-B27B-976D8B24E21C}"/>
          </ac:spMkLst>
        </pc:spChg>
        <pc:picChg chg="add mod">
          <ac:chgData name="Gregoire Falq" userId="39ed5f39-bc8a-4c6a-93ad-3425e6033efe" providerId="ADAL" clId="{90009516-B656-4C29-AFB6-FDEBA6CE3FD8}" dt="2024-01-10T13:11:00.458" v="2946" actId="1076"/>
          <ac:picMkLst>
            <pc:docMk/>
            <pc:sldMk cId="1568750771" sldId="388"/>
            <ac:picMk id="4" creationId="{5534CA33-AB7A-9CFB-2C5F-A00219D55DBD}"/>
          </ac:picMkLst>
        </pc:picChg>
        <pc:picChg chg="add mod">
          <ac:chgData name="Gregoire Falq" userId="39ed5f39-bc8a-4c6a-93ad-3425e6033efe" providerId="ADAL" clId="{90009516-B656-4C29-AFB6-FDEBA6CE3FD8}" dt="2024-01-10T15:47:02.763" v="4055" actId="1076"/>
          <ac:picMkLst>
            <pc:docMk/>
            <pc:sldMk cId="1568750771" sldId="388"/>
            <ac:picMk id="5" creationId="{1E6DA437-F142-9936-C2FC-FB2E835CF6A0}"/>
          </ac:picMkLst>
        </pc:picChg>
        <pc:picChg chg="del mod">
          <ac:chgData name="Gregoire Falq" userId="39ed5f39-bc8a-4c6a-93ad-3425e6033efe" providerId="ADAL" clId="{90009516-B656-4C29-AFB6-FDEBA6CE3FD8}" dt="2024-01-10T13:08:19.757" v="2756" actId="478"/>
          <ac:picMkLst>
            <pc:docMk/>
            <pc:sldMk cId="1568750771" sldId="388"/>
            <ac:picMk id="5" creationId="{78C6C43D-8CE2-E47E-F1BA-A377A86FE3F4}"/>
          </ac:picMkLst>
        </pc:picChg>
        <pc:picChg chg="del">
          <ac:chgData name="Gregoire Falq" userId="39ed5f39-bc8a-4c6a-93ad-3425e6033efe" providerId="ADAL" clId="{90009516-B656-4C29-AFB6-FDEBA6CE3FD8}" dt="2024-01-10T13:05:44.742" v="2647" actId="478"/>
          <ac:picMkLst>
            <pc:docMk/>
            <pc:sldMk cId="1568750771" sldId="388"/>
            <ac:picMk id="8" creationId="{71471170-E0F1-601C-4D1F-F8CD3793D970}"/>
          </ac:picMkLst>
        </pc:picChg>
      </pc:sldChg>
      <pc:sldChg chg="addSp delSp modSp add mod ord setBg">
        <pc:chgData name="Gregoire Falq" userId="39ed5f39-bc8a-4c6a-93ad-3425e6033efe" providerId="ADAL" clId="{90009516-B656-4C29-AFB6-FDEBA6CE3FD8}" dt="2024-01-10T16:40:41.076" v="4545" actId="20577"/>
        <pc:sldMkLst>
          <pc:docMk/>
          <pc:sldMk cId="2186280609" sldId="389"/>
        </pc:sldMkLst>
        <pc:spChg chg="mod">
          <ac:chgData name="Gregoire Falq" userId="39ed5f39-bc8a-4c6a-93ad-3425e6033efe" providerId="ADAL" clId="{90009516-B656-4C29-AFB6-FDEBA6CE3FD8}" dt="2024-01-10T15:47:57.338" v="4067" actId="26606"/>
          <ac:spMkLst>
            <pc:docMk/>
            <pc:sldMk cId="2186280609" sldId="389"/>
            <ac:spMk id="2" creationId="{9CD0E808-6E25-54D9-C222-F7576463D193}"/>
          </ac:spMkLst>
        </pc:spChg>
        <pc:spChg chg="mod">
          <ac:chgData name="Gregoire Falq" userId="39ed5f39-bc8a-4c6a-93ad-3425e6033efe" providerId="ADAL" clId="{90009516-B656-4C29-AFB6-FDEBA6CE3FD8}" dt="2024-01-10T16:40:41.076" v="4545" actId="20577"/>
          <ac:spMkLst>
            <pc:docMk/>
            <pc:sldMk cId="2186280609" sldId="389"/>
            <ac:spMk id="6" creationId="{642D6C08-D475-A46D-B27B-976D8B24E21C}"/>
          </ac:spMkLst>
        </pc:spChg>
        <pc:spChg chg="add">
          <ac:chgData name="Gregoire Falq" userId="39ed5f39-bc8a-4c6a-93ad-3425e6033efe" providerId="ADAL" clId="{90009516-B656-4C29-AFB6-FDEBA6CE3FD8}" dt="2024-01-10T15:47:57.338" v="4067" actId="26606"/>
          <ac:spMkLst>
            <pc:docMk/>
            <pc:sldMk cId="2186280609" sldId="389"/>
            <ac:spMk id="11" creationId="{BCED4D40-4B67-4331-AC48-79B82B4A47D8}"/>
          </ac:spMkLst>
        </pc:spChg>
        <pc:spChg chg="add">
          <ac:chgData name="Gregoire Falq" userId="39ed5f39-bc8a-4c6a-93ad-3425e6033efe" providerId="ADAL" clId="{90009516-B656-4C29-AFB6-FDEBA6CE3FD8}" dt="2024-01-10T15:47:57.338" v="4067" actId="26606"/>
          <ac:spMkLst>
            <pc:docMk/>
            <pc:sldMk cId="2186280609" sldId="389"/>
            <ac:spMk id="13" creationId="{670CEDEF-4F34-412E-84EE-329C1E936AF5}"/>
          </ac:spMkLst>
        </pc:spChg>
        <pc:picChg chg="add del mod">
          <ac:chgData name="Gregoire Falq" userId="39ed5f39-bc8a-4c6a-93ad-3425e6033efe" providerId="ADAL" clId="{90009516-B656-4C29-AFB6-FDEBA6CE3FD8}" dt="2024-01-10T14:32:13.576" v="3346" actId="478"/>
          <ac:picMkLst>
            <pc:docMk/>
            <pc:sldMk cId="2186280609" sldId="389"/>
            <ac:picMk id="4" creationId="{1E4C057C-FB2F-214F-E768-CF158A275BCA}"/>
          </ac:picMkLst>
        </pc:picChg>
        <pc:picChg chg="add mod">
          <ac:chgData name="Gregoire Falq" userId="39ed5f39-bc8a-4c6a-93ad-3425e6033efe" providerId="ADAL" clId="{90009516-B656-4C29-AFB6-FDEBA6CE3FD8}" dt="2024-01-10T16:40:09.708" v="4501" actId="1036"/>
          <ac:picMkLst>
            <pc:docMk/>
            <pc:sldMk cId="2186280609" sldId="389"/>
            <ac:picMk id="5" creationId="{0C38B452-D5E3-FC2E-7CF8-A7AD29A49B1C}"/>
          </ac:picMkLst>
        </pc:picChg>
        <pc:picChg chg="del">
          <ac:chgData name="Gregoire Falq" userId="39ed5f39-bc8a-4c6a-93ad-3425e6033efe" providerId="ADAL" clId="{90009516-B656-4C29-AFB6-FDEBA6CE3FD8}" dt="2024-01-10T13:28:53.261" v="3145" actId="478"/>
          <ac:picMkLst>
            <pc:docMk/>
            <pc:sldMk cId="2186280609" sldId="389"/>
            <ac:picMk id="8" creationId="{796555F4-CA2A-8485-D97A-2B0B380E4A71}"/>
          </ac:picMkLst>
        </pc:picChg>
      </pc:sldChg>
      <pc:sldChg chg="addSp delSp modSp add mod setBg">
        <pc:chgData name="Gregoire Falq" userId="39ed5f39-bc8a-4c6a-93ad-3425e6033efe" providerId="ADAL" clId="{90009516-B656-4C29-AFB6-FDEBA6CE3FD8}" dt="2024-01-10T16:38:38.869" v="4488" actId="20577"/>
        <pc:sldMkLst>
          <pc:docMk/>
          <pc:sldMk cId="2610632248" sldId="390"/>
        </pc:sldMkLst>
        <pc:spChg chg="mod">
          <ac:chgData name="Gregoire Falq" userId="39ed5f39-bc8a-4c6a-93ad-3425e6033efe" providerId="ADAL" clId="{90009516-B656-4C29-AFB6-FDEBA6CE3FD8}" dt="2024-01-10T15:47:35.192" v="4060" actId="26606"/>
          <ac:spMkLst>
            <pc:docMk/>
            <pc:sldMk cId="2610632248" sldId="390"/>
            <ac:spMk id="2" creationId="{9CD0E808-6E25-54D9-C222-F7576463D193}"/>
          </ac:spMkLst>
        </pc:spChg>
        <pc:spChg chg="mod">
          <ac:chgData name="Gregoire Falq" userId="39ed5f39-bc8a-4c6a-93ad-3425e6033efe" providerId="ADAL" clId="{90009516-B656-4C29-AFB6-FDEBA6CE3FD8}" dt="2024-01-10T16:38:38.869" v="4488" actId="20577"/>
          <ac:spMkLst>
            <pc:docMk/>
            <pc:sldMk cId="2610632248" sldId="390"/>
            <ac:spMk id="6" creationId="{642D6C08-D475-A46D-B27B-976D8B24E21C}"/>
          </ac:spMkLst>
        </pc:spChg>
        <pc:spChg chg="add mod">
          <ac:chgData name="Gregoire Falq" userId="39ed5f39-bc8a-4c6a-93ad-3425e6033efe" providerId="ADAL" clId="{90009516-B656-4C29-AFB6-FDEBA6CE3FD8}" dt="2024-01-10T15:47:35.192" v="4060" actId="26606"/>
          <ac:spMkLst>
            <pc:docMk/>
            <pc:sldMk cId="2610632248" sldId="390"/>
            <ac:spMk id="7" creationId="{DDFF097C-DE32-B008-8E2F-E557617C3220}"/>
          </ac:spMkLst>
        </pc:spChg>
        <pc:spChg chg="add del">
          <ac:chgData name="Gregoire Falq" userId="39ed5f39-bc8a-4c6a-93ad-3425e6033efe" providerId="ADAL" clId="{90009516-B656-4C29-AFB6-FDEBA6CE3FD8}" dt="2024-01-10T15:47:18.110" v="4058" actId="26606"/>
          <ac:spMkLst>
            <pc:docMk/>
            <pc:sldMk cId="2610632248" sldId="390"/>
            <ac:spMk id="12" creationId="{2E442304-DDBD-4F7B-8017-36BCC863FB40}"/>
          </ac:spMkLst>
        </pc:spChg>
        <pc:spChg chg="add del">
          <ac:chgData name="Gregoire Falq" userId="39ed5f39-bc8a-4c6a-93ad-3425e6033efe" providerId="ADAL" clId="{90009516-B656-4C29-AFB6-FDEBA6CE3FD8}" dt="2024-01-10T15:47:18.110" v="4058" actId="26606"/>
          <ac:spMkLst>
            <pc:docMk/>
            <pc:sldMk cId="2610632248" sldId="390"/>
            <ac:spMk id="14" creationId="{5E107275-3853-46FD-A241-DE4355A42675}"/>
          </ac:spMkLst>
        </pc:spChg>
        <pc:spChg chg="add del">
          <ac:chgData name="Gregoire Falq" userId="39ed5f39-bc8a-4c6a-93ad-3425e6033efe" providerId="ADAL" clId="{90009516-B656-4C29-AFB6-FDEBA6CE3FD8}" dt="2024-01-10T15:47:35.192" v="4060" actId="26606"/>
          <ac:spMkLst>
            <pc:docMk/>
            <pc:sldMk cId="2610632248" sldId="390"/>
            <ac:spMk id="16" creationId="{9DECDBF4-02B6-4BB4-B65B-B8107AD6A9E8}"/>
          </ac:spMkLst>
        </pc:spChg>
        <pc:spChg chg="add del">
          <ac:chgData name="Gregoire Falq" userId="39ed5f39-bc8a-4c6a-93ad-3425e6033efe" providerId="ADAL" clId="{90009516-B656-4C29-AFB6-FDEBA6CE3FD8}" dt="2024-01-10T15:47:35.192" v="4060" actId="26606"/>
          <ac:spMkLst>
            <pc:docMk/>
            <pc:sldMk cId="2610632248" sldId="390"/>
            <ac:spMk id="17" creationId="{53B021B3-DE93-4AB7-8A18-CF5F1CED88B8}"/>
          </ac:spMkLst>
        </pc:spChg>
        <pc:spChg chg="add del">
          <ac:chgData name="Gregoire Falq" userId="39ed5f39-bc8a-4c6a-93ad-3425e6033efe" providerId="ADAL" clId="{90009516-B656-4C29-AFB6-FDEBA6CE3FD8}" dt="2024-01-10T15:47:35.192" v="4060" actId="26606"/>
          <ac:spMkLst>
            <pc:docMk/>
            <pc:sldMk cId="2610632248" sldId="390"/>
            <ac:spMk id="18" creationId="{52D502E5-F6B4-4D58-B4AE-FC466FF15EE8}"/>
          </ac:spMkLst>
        </pc:spChg>
        <pc:picChg chg="mod">
          <ac:chgData name="Gregoire Falq" userId="39ed5f39-bc8a-4c6a-93ad-3425e6033efe" providerId="ADAL" clId="{90009516-B656-4C29-AFB6-FDEBA6CE3FD8}" dt="2024-01-10T15:47:35.192" v="4060" actId="26606"/>
          <ac:picMkLst>
            <pc:docMk/>
            <pc:sldMk cId="2610632248" sldId="390"/>
            <ac:picMk id="4" creationId="{1E4C057C-FB2F-214F-E768-CF158A275BCA}"/>
          </ac:picMkLst>
        </pc:picChg>
        <pc:picChg chg="add mod">
          <ac:chgData name="Gregoire Falq" userId="39ed5f39-bc8a-4c6a-93ad-3425e6033efe" providerId="ADAL" clId="{90009516-B656-4C29-AFB6-FDEBA6CE3FD8}" dt="2024-01-10T15:47:39.896" v="4062" actId="1076"/>
          <ac:picMkLst>
            <pc:docMk/>
            <pc:sldMk cId="2610632248" sldId="390"/>
            <ac:picMk id="9" creationId="{F915988A-D14B-584C-BDEB-AE3ABCD00EA3}"/>
          </ac:picMkLst>
        </pc:picChg>
        <pc:cxnChg chg="add del mod">
          <ac:chgData name="Gregoire Falq" userId="39ed5f39-bc8a-4c6a-93ad-3425e6033efe" providerId="ADAL" clId="{90009516-B656-4C29-AFB6-FDEBA6CE3FD8}" dt="2024-01-10T14:48:17.194" v="3667" actId="478"/>
          <ac:cxnSpMkLst>
            <pc:docMk/>
            <pc:sldMk cId="2610632248" sldId="390"/>
            <ac:cxnSpMk id="5" creationId="{6AAC48F1-CDE2-C583-9F44-CF6E197BE240}"/>
          </ac:cxnSpMkLst>
        </pc:cxnChg>
      </pc:sldChg>
      <pc:sldChg chg="addSp delSp modSp add mod setBg">
        <pc:chgData name="Gregoire Falq" userId="39ed5f39-bc8a-4c6a-93ad-3425e6033efe" providerId="ADAL" clId="{90009516-B656-4C29-AFB6-FDEBA6CE3FD8}" dt="2024-01-10T15:50:00.818" v="4078" actId="26606"/>
        <pc:sldMkLst>
          <pc:docMk/>
          <pc:sldMk cId="2858474365" sldId="391"/>
        </pc:sldMkLst>
        <pc:spChg chg="mod">
          <ac:chgData name="Gregoire Falq" userId="39ed5f39-bc8a-4c6a-93ad-3425e6033efe" providerId="ADAL" clId="{90009516-B656-4C29-AFB6-FDEBA6CE3FD8}" dt="2024-01-10T15:50:00.818" v="4078" actId="26606"/>
          <ac:spMkLst>
            <pc:docMk/>
            <pc:sldMk cId="2858474365" sldId="391"/>
            <ac:spMk id="2" creationId="{9CD0E808-6E25-54D9-C222-F7576463D193}"/>
          </ac:spMkLst>
        </pc:spChg>
        <pc:spChg chg="mod">
          <ac:chgData name="Gregoire Falq" userId="39ed5f39-bc8a-4c6a-93ad-3425e6033efe" providerId="ADAL" clId="{90009516-B656-4C29-AFB6-FDEBA6CE3FD8}" dt="2024-01-10T15:50:00.818" v="4078" actId="26606"/>
          <ac:spMkLst>
            <pc:docMk/>
            <pc:sldMk cId="2858474365" sldId="391"/>
            <ac:spMk id="6" creationId="{642D6C08-D475-A46D-B27B-976D8B24E21C}"/>
          </ac:spMkLst>
        </pc:spChg>
        <pc:spChg chg="add del">
          <ac:chgData name="Gregoire Falq" userId="39ed5f39-bc8a-4c6a-93ad-3425e6033efe" providerId="ADAL" clId="{90009516-B656-4C29-AFB6-FDEBA6CE3FD8}" dt="2024-01-10T15:49:50.280" v="4075" actId="26606"/>
          <ac:spMkLst>
            <pc:docMk/>
            <pc:sldMk cId="2858474365" sldId="391"/>
            <ac:spMk id="15" creationId="{2E442304-DDBD-4F7B-8017-36BCC863FB40}"/>
          </ac:spMkLst>
        </pc:spChg>
        <pc:spChg chg="add del">
          <ac:chgData name="Gregoire Falq" userId="39ed5f39-bc8a-4c6a-93ad-3425e6033efe" providerId="ADAL" clId="{90009516-B656-4C29-AFB6-FDEBA6CE3FD8}" dt="2024-01-10T15:49:50.280" v="4075" actId="26606"/>
          <ac:spMkLst>
            <pc:docMk/>
            <pc:sldMk cId="2858474365" sldId="391"/>
            <ac:spMk id="17" creationId="{5E107275-3853-46FD-A241-DE4355A42675}"/>
          </ac:spMkLst>
        </pc:spChg>
        <pc:spChg chg="add del">
          <ac:chgData name="Gregoire Falq" userId="39ed5f39-bc8a-4c6a-93ad-3425e6033efe" providerId="ADAL" clId="{90009516-B656-4C29-AFB6-FDEBA6CE3FD8}" dt="2024-01-10T15:50:00.818" v="4078" actId="26606"/>
          <ac:spMkLst>
            <pc:docMk/>
            <pc:sldMk cId="2858474365" sldId="391"/>
            <ac:spMk id="19" creationId="{9DECDBF4-02B6-4BB4-B65B-B8107AD6A9E8}"/>
          </ac:spMkLst>
        </pc:spChg>
        <pc:spChg chg="add del">
          <ac:chgData name="Gregoire Falq" userId="39ed5f39-bc8a-4c6a-93ad-3425e6033efe" providerId="ADAL" clId="{90009516-B656-4C29-AFB6-FDEBA6CE3FD8}" dt="2024-01-10T15:50:00.818" v="4078" actId="26606"/>
          <ac:spMkLst>
            <pc:docMk/>
            <pc:sldMk cId="2858474365" sldId="391"/>
            <ac:spMk id="20" creationId="{53B021B3-DE93-4AB7-8A18-CF5F1CED88B8}"/>
          </ac:spMkLst>
        </pc:spChg>
        <pc:spChg chg="add del">
          <ac:chgData name="Gregoire Falq" userId="39ed5f39-bc8a-4c6a-93ad-3425e6033efe" providerId="ADAL" clId="{90009516-B656-4C29-AFB6-FDEBA6CE3FD8}" dt="2024-01-10T15:50:00.818" v="4078" actId="26606"/>
          <ac:spMkLst>
            <pc:docMk/>
            <pc:sldMk cId="2858474365" sldId="391"/>
            <ac:spMk id="21" creationId="{52D502E5-F6B4-4D58-B4AE-FC466FF15EE8}"/>
          </ac:spMkLst>
        </pc:spChg>
        <pc:picChg chg="add del">
          <ac:chgData name="Gregoire Falq" userId="39ed5f39-bc8a-4c6a-93ad-3425e6033efe" providerId="ADAL" clId="{90009516-B656-4C29-AFB6-FDEBA6CE3FD8}" dt="2024-01-10T14:44:39.605" v="3625" actId="22"/>
          <ac:picMkLst>
            <pc:docMk/>
            <pc:sldMk cId="2858474365" sldId="391"/>
            <ac:picMk id="4" creationId="{B361C992-FFE1-C6A6-B0AF-FB2A7F38DE7E}"/>
          </ac:picMkLst>
        </pc:picChg>
        <pc:picChg chg="del mod">
          <ac:chgData name="Gregoire Falq" userId="39ed5f39-bc8a-4c6a-93ad-3425e6033efe" providerId="ADAL" clId="{90009516-B656-4C29-AFB6-FDEBA6CE3FD8}" dt="2024-01-10T15:49:30.809" v="4068" actId="478"/>
          <ac:picMkLst>
            <pc:docMk/>
            <pc:sldMk cId="2858474365" sldId="391"/>
            <ac:picMk id="5" creationId="{0C38B452-D5E3-FC2E-7CF8-A7AD29A49B1C}"/>
          </ac:picMkLst>
        </pc:picChg>
        <pc:picChg chg="add mod">
          <ac:chgData name="Gregoire Falq" userId="39ed5f39-bc8a-4c6a-93ad-3425e6033efe" providerId="ADAL" clId="{90009516-B656-4C29-AFB6-FDEBA6CE3FD8}" dt="2024-01-10T15:50:00.818" v="4078" actId="26606"/>
          <ac:picMkLst>
            <pc:docMk/>
            <pc:sldMk cId="2858474365" sldId="391"/>
            <ac:picMk id="8" creationId="{06938065-055C-7D58-B468-5B848D2C58D5}"/>
          </ac:picMkLst>
        </pc:picChg>
        <pc:picChg chg="add mod">
          <ac:chgData name="Gregoire Falq" userId="39ed5f39-bc8a-4c6a-93ad-3425e6033efe" providerId="ADAL" clId="{90009516-B656-4C29-AFB6-FDEBA6CE3FD8}" dt="2024-01-10T15:50:00.818" v="4078" actId="26606"/>
          <ac:picMkLst>
            <pc:docMk/>
            <pc:sldMk cId="2858474365" sldId="391"/>
            <ac:picMk id="10" creationId="{54E4BD05-69C7-0BC5-5354-DD0DDEC0C423}"/>
          </ac:picMkLst>
        </pc:picChg>
      </pc:sldChg>
      <pc:sldChg chg="addSp delSp modSp add mod">
        <pc:chgData name="Gregoire Falq" userId="39ed5f39-bc8a-4c6a-93ad-3425e6033efe" providerId="ADAL" clId="{90009516-B656-4C29-AFB6-FDEBA6CE3FD8}" dt="2024-01-10T15:47:53.271" v="4066" actId="1076"/>
        <pc:sldMkLst>
          <pc:docMk/>
          <pc:sldMk cId="2927185891" sldId="392"/>
        </pc:sldMkLst>
        <pc:spChg chg="del mod">
          <ac:chgData name="Gregoire Falq" userId="39ed5f39-bc8a-4c6a-93ad-3425e6033efe" providerId="ADAL" clId="{90009516-B656-4C29-AFB6-FDEBA6CE3FD8}" dt="2024-01-10T14:47:59.382" v="3662" actId="478"/>
          <ac:spMkLst>
            <pc:docMk/>
            <pc:sldMk cId="2927185891" sldId="392"/>
            <ac:spMk id="6" creationId="{642D6C08-D475-A46D-B27B-976D8B24E21C}"/>
          </ac:spMkLst>
        </pc:spChg>
        <pc:spChg chg="add del mod">
          <ac:chgData name="Gregoire Falq" userId="39ed5f39-bc8a-4c6a-93ad-3425e6033efe" providerId="ADAL" clId="{90009516-B656-4C29-AFB6-FDEBA6CE3FD8}" dt="2024-01-10T14:48:02.764" v="3663" actId="478"/>
          <ac:spMkLst>
            <pc:docMk/>
            <pc:sldMk cId="2927185891" sldId="392"/>
            <ac:spMk id="9" creationId="{23FCE181-C71E-8B0B-AC3B-F55567780A65}"/>
          </ac:spMkLst>
        </pc:spChg>
        <pc:picChg chg="del">
          <ac:chgData name="Gregoire Falq" userId="39ed5f39-bc8a-4c6a-93ad-3425e6033efe" providerId="ADAL" clId="{90009516-B656-4C29-AFB6-FDEBA6CE3FD8}" dt="2024-01-10T14:47:53.632" v="3658" actId="478"/>
          <ac:picMkLst>
            <pc:docMk/>
            <pc:sldMk cId="2927185891" sldId="392"/>
            <ac:picMk id="4" creationId="{1E4C057C-FB2F-214F-E768-CF158A275BCA}"/>
          </ac:picMkLst>
        </pc:picChg>
        <pc:picChg chg="add mod">
          <ac:chgData name="Gregoire Falq" userId="39ed5f39-bc8a-4c6a-93ad-3425e6033efe" providerId="ADAL" clId="{90009516-B656-4C29-AFB6-FDEBA6CE3FD8}" dt="2024-01-10T15:47:47.128" v="4064" actId="1076"/>
          <ac:picMkLst>
            <pc:docMk/>
            <pc:sldMk cId="2927185891" sldId="392"/>
            <ac:picMk id="7" creationId="{C5EB451B-B0A9-6738-98F1-B6C429A60473}"/>
          </ac:picMkLst>
        </pc:picChg>
        <pc:picChg chg="add mod">
          <ac:chgData name="Gregoire Falq" userId="39ed5f39-bc8a-4c6a-93ad-3425e6033efe" providerId="ADAL" clId="{90009516-B656-4C29-AFB6-FDEBA6CE3FD8}" dt="2024-01-10T15:47:53.271" v="4066" actId="1076"/>
          <ac:picMkLst>
            <pc:docMk/>
            <pc:sldMk cId="2927185891" sldId="392"/>
            <ac:picMk id="11" creationId="{7A6D15F4-8AA7-0CAB-ABBD-0B1997F073CE}"/>
          </ac:picMkLst>
        </pc:picChg>
        <pc:cxnChg chg="del">
          <ac:chgData name="Gregoire Falq" userId="39ed5f39-bc8a-4c6a-93ad-3425e6033efe" providerId="ADAL" clId="{90009516-B656-4C29-AFB6-FDEBA6CE3FD8}" dt="2024-01-10T14:47:52.221" v="3657" actId="478"/>
          <ac:cxnSpMkLst>
            <pc:docMk/>
            <pc:sldMk cId="2927185891" sldId="392"/>
            <ac:cxnSpMk id="5" creationId="{6AAC48F1-CDE2-C583-9F44-CF6E197BE240}"/>
          </ac:cxnSpMkLst>
        </pc:cxnChg>
      </pc:sldChg>
      <pc:sldChg chg="addSp delSp modSp add mod setBg">
        <pc:chgData name="Gregoire Falq" userId="39ed5f39-bc8a-4c6a-93ad-3425e6033efe" providerId="ADAL" clId="{90009516-B656-4C29-AFB6-FDEBA6CE3FD8}" dt="2024-01-10T17:06:44.771" v="4624" actId="26606"/>
        <pc:sldMkLst>
          <pc:docMk/>
          <pc:sldMk cId="1791252654" sldId="393"/>
        </pc:sldMkLst>
        <pc:spChg chg="mod">
          <ac:chgData name="Gregoire Falq" userId="39ed5f39-bc8a-4c6a-93ad-3425e6033efe" providerId="ADAL" clId="{90009516-B656-4C29-AFB6-FDEBA6CE3FD8}" dt="2024-01-10T17:06:44.771" v="4624" actId="26606"/>
          <ac:spMkLst>
            <pc:docMk/>
            <pc:sldMk cId="1791252654" sldId="393"/>
            <ac:spMk id="2" creationId="{9CD0E808-6E25-54D9-C222-F7576463D193}"/>
          </ac:spMkLst>
        </pc:spChg>
        <pc:spChg chg="add mod">
          <ac:chgData name="Gregoire Falq" userId="39ed5f39-bc8a-4c6a-93ad-3425e6033efe" providerId="ADAL" clId="{90009516-B656-4C29-AFB6-FDEBA6CE3FD8}" dt="2024-01-10T17:06:44.771" v="4624" actId="26606"/>
          <ac:spMkLst>
            <pc:docMk/>
            <pc:sldMk cId="1791252654" sldId="393"/>
            <ac:spMk id="3" creationId="{67AD0A3F-AE97-3175-5569-D2B8FB5B8FA4}"/>
          </ac:spMkLst>
        </pc:spChg>
        <pc:spChg chg="add mod">
          <ac:chgData name="Gregoire Falq" userId="39ed5f39-bc8a-4c6a-93ad-3425e6033efe" providerId="ADAL" clId="{90009516-B656-4C29-AFB6-FDEBA6CE3FD8}" dt="2024-01-10T16:27:04.183" v="4409"/>
          <ac:spMkLst>
            <pc:docMk/>
            <pc:sldMk cId="1791252654" sldId="393"/>
            <ac:spMk id="4" creationId="{D62EBEC7-305C-CFEA-666C-012DD461536B}"/>
          </ac:spMkLst>
        </pc:spChg>
        <pc:spChg chg="add del">
          <ac:chgData name="Gregoire Falq" userId="39ed5f39-bc8a-4c6a-93ad-3425e6033efe" providerId="ADAL" clId="{90009516-B656-4C29-AFB6-FDEBA6CE3FD8}" dt="2024-01-10T17:05:37.133" v="4612" actId="26606"/>
          <ac:spMkLst>
            <pc:docMk/>
            <pc:sldMk cId="1791252654" sldId="393"/>
            <ac:spMk id="8" creationId="{AC17DE74-01C9-4859-B65A-85CF999E8580}"/>
          </ac:spMkLst>
        </pc:spChg>
        <pc:spChg chg="add del">
          <ac:chgData name="Gregoire Falq" userId="39ed5f39-bc8a-4c6a-93ad-3425e6033efe" providerId="ADAL" clId="{90009516-B656-4C29-AFB6-FDEBA6CE3FD8}" dt="2024-01-10T17:05:37.133" v="4612" actId="26606"/>
          <ac:spMkLst>
            <pc:docMk/>
            <pc:sldMk cId="1791252654" sldId="393"/>
            <ac:spMk id="10" creationId="{068C0432-0E90-4CC1-8CD3-D44A90DF07EF}"/>
          </ac:spMkLst>
        </pc:spChg>
        <pc:spChg chg="add del">
          <ac:chgData name="Gregoire Falq" userId="39ed5f39-bc8a-4c6a-93ad-3425e6033efe" providerId="ADAL" clId="{90009516-B656-4C29-AFB6-FDEBA6CE3FD8}" dt="2024-01-10T17:05:41.858" v="4614" actId="26606"/>
          <ac:spMkLst>
            <pc:docMk/>
            <pc:sldMk cId="1791252654" sldId="393"/>
            <ac:spMk id="12" creationId="{7C32DF3D-3F59-481D-A237-77C31AD492C1}"/>
          </ac:spMkLst>
        </pc:spChg>
        <pc:spChg chg="add del">
          <ac:chgData name="Gregoire Falq" userId="39ed5f39-bc8a-4c6a-93ad-3425e6033efe" providerId="ADAL" clId="{90009516-B656-4C29-AFB6-FDEBA6CE3FD8}" dt="2024-01-10T17:05:41.858" v="4614" actId="26606"/>
          <ac:spMkLst>
            <pc:docMk/>
            <pc:sldMk cId="1791252654" sldId="393"/>
            <ac:spMk id="13" creationId="{32F02326-30C4-4095-988F-932A425AE2DA}"/>
          </ac:spMkLst>
        </pc:spChg>
        <pc:spChg chg="add del">
          <ac:chgData name="Gregoire Falq" userId="39ed5f39-bc8a-4c6a-93ad-3425e6033efe" providerId="ADAL" clId="{90009516-B656-4C29-AFB6-FDEBA6CE3FD8}" dt="2024-01-10T17:06:44.771" v="4624" actId="26606"/>
          <ac:spMkLst>
            <pc:docMk/>
            <pc:sldMk cId="1791252654" sldId="393"/>
            <ac:spMk id="15" creationId="{AC17DE74-01C9-4859-B65A-85CF999E8580}"/>
          </ac:spMkLst>
        </pc:spChg>
        <pc:spChg chg="add del">
          <ac:chgData name="Gregoire Falq" userId="39ed5f39-bc8a-4c6a-93ad-3425e6033efe" providerId="ADAL" clId="{90009516-B656-4C29-AFB6-FDEBA6CE3FD8}" dt="2024-01-10T17:06:44.771" v="4624" actId="26606"/>
          <ac:spMkLst>
            <pc:docMk/>
            <pc:sldMk cId="1791252654" sldId="393"/>
            <ac:spMk id="16" creationId="{068C0432-0E90-4CC1-8CD3-D44A90DF07EF}"/>
          </ac:spMkLst>
        </pc:spChg>
      </pc:sldChg>
      <pc:sldChg chg="addSp delSp modSp add mod setBg addAnim delAnim">
        <pc:chgData name="Gregoire Falq" userId="39ed5f39-bc8a-4c6a-93ad-3425e6033efe" providerId="ADAL" clId="{90009516-B656-4C29-AFB6-FDEBA6CE3FD8}" dt="2024-01-10T17:07:32.935" v="4631" actId="404"/>
        <pc:sldMkLst>
          <pc:docMk/>
          <pc:sldMk cId="3043825042" sldId="394"/>
        </pc:sldMkLst>
        <pc:spChg chg="mod">
          <ac:chgData name="Gregoire Falq" userId="39ed5f39-bc8a-4c6a-93ad-3425e6033efe" providerId="ADAL" clId="{90009516-B656-4C29-AFB6-FDEBA6CE3FD8}" dt="2024-01-10T17:07:32.935" v="4631" actId="404"/>
          <ac:spMkLst>
            <pc:docMk/>
            <pc:sldMk cId="3043825042" sldId="394"/>
            <ac:spMk id="2" creationId="{9CD0E808-6E25-54D9-C222-F7576463D193}"/>
          </ac:spMkLst>
        </pc:spChg>
        <pc:spChg chg="add del mod">
          <ac:chgData name="Gregoire Falq" userId="39ed5f39-bc8a-4c6a-93ad-3425e6033efe" providerId="ADAL" clId="{90009516-B656-4C29-AFB6-FDEBA6CE3FD8}" dt="2024-01-10T17:07:02.139" v="4625" actId="21"/>
          <ac:spMkLst>
            <pc:docMk/>
            <pc:sldMk cId="3043825042" sldId="394"/>
            <ac:spMk id="3" creationId="{B334A627-4CD7-2377-8A94-7F07AB04F705}"/>
          </ac:spMkLst>
        </pc:spChg>
        <pc:spChg chg="add del mod">
          <ac:chgData name="Gregoire Falq" userId="39ed5f39-bc8a-4c6a-93ad-3425e6033efe" providerId="ADAL" clId="{90009516-B656-4C29-AFB6-FDEBA6CE3FD8}" dt="2024-01-10T17:07:11.478" v="4626" actId="26606"/>
          <ac:spMkLst>
            <pc:docMk/>
            <pc:sldMk cId="3043825042" sldId="394"/>
            <ac:spMk id="5" creationId="{ADFD0C57-48F1-64B6-B265-59338FB84B0A}"/>
          </ac:spMkLst>
        </pc:spChg>
        <pc:spChg chg="add mod">
          <ac:chgData name="Gregoire Falq" userId="39ed5f39-bc8a-4c6a-93ad-3425e6033efe" providerId="ADAL" clId="{90009516-B656-4C29-AFB6-FDEBA6CE3FD8}" dt="2024-01-10T17:07:18.776" v="4629" actId="14100"/>
          <ac:spMkLst>
            <pc:docMk/>
            <pc:sldMk cId="3043825042" sldId="394"/>
            <ac:spMk id="6" creationId="{B334A627-4CD7-2377-8A94-7F07AB04F705}"/>
          </ac:spMkLst>
        </pc:spChg>
        <pc:spChg chg="add del">
          <ac:chgData name="Gregoire Falq" userId="39ed5f39-bc8a-4c6a-93ad-3425e6033efe" providerId="ADAL" clId="{90009516-B656-4C29-AFB6-FDEBA6CE3FD8}" dt="2024-01-10T17:06:02.316" v="4618" actId="26606"/>
          <ac:spMkLst>
            <pc:docMk/>
            <pc:sldMk cId="3043825042" sldId="394"/>
            <ac:spMk id="7" creationId="{32D45EE4-C4F0-4F72-B1C6-39F596D138A9}"/>
          </ac:spMkLst>
        </pc:spChg>
        <pc:spChg chg="add del">
          <ac:chgData name="Gregoire Falq" userId="39ed5f39-bc8a-4c6a-93ad-3425e6033efe" providerId="ADAL" clId="{90009516-B656-4C29-AFB6-FDEBA6CE3FD8}" dt="2024-01-10T17:06:02.316" v="4618" actId="26606"/>
          <ac:spMkLst>
            <pc:docMk/>
            <pc:sldMk cId="3043825042" sldId="394"/>
            <ac:spMk id="9" creationId="{8C459BAD-4279-4A9D-B0C5-662C5F5ED21F}"/>
          </ac:spMkLst>
        </pc:spChg>
        <pc:spChg chg="add del">
          <ac:chgData name="Gregoire Falq" userId="39ed5f39-bc8a-4c6a-93ad-3425e6033efe" providerId="ADAL" clId="{90009516-B656-4C29-AFB6-FDEBA6CE3FD8}" dt="2024-01-10T17:06:02.316" v="4618" actId="26606"/>
          <ac:spMkLst>
            <pc:docMk/>
            <pc:sldMk cId="3043825042" sldId="394"/>
            <ac:spMk id="11" creationId="{0953BC39-9D68-40BE-BF3C-5C4EB782AF94}"/>
          </ac:spMkLst>
        </pc:spChg>
        <pc:spChg chg="add">
          <ac:chgData name="Gregoire Falq" userId="39ed5f39-bc8a-4c6a-93ad-3425e6033efe" providerId="ADAL" clId="{90009516-B656-4C29-AFB6-FDEBA6CE3FD8}" dt="2024-01-10T17:07:11.478" v="4626" actId="26606"/>
          <ac:spMkLst>
            <pc:docMk/>
            <pc:sldMk cId="3043825042" sldId="394"/>
            <ac:spMk id="12" creationId="{76906711-0AFB-47DD-A4B6-4E94B38B8C91}"/>
          </ac:spMkLst>
        </pc:spChg>
        <pc:spChg chg="add">
          <ac:chgData name="Gregoire Falq" userId="39ed5f39-bc8a-4c6a-93ad-3425e6033efe" providerId="ADAL" clId="{90009516-B656-4C29-AFB6-FDEBA6CE3FD8}" dt="2024-01-10T17:07:11.478" v="4626" actId="26606"/>
          <ac:spMkLst>
            <pc:docMk/>
            <pc:sldMk cId="3043825042" sldId="394"/>
            <ac:spMk id="14" creationId="{AA91F649-894C-41F6-A21D-3D1AC558E934}"/>
          </ac:spMkLst>
        </pc:spChg>
        <pc:spChg chg="add">
          <ac:chgData name="Gregoire Falq" userId="39ed5f39-bc8a-4c6a-93ad-3425e6033efe" providerId="ADAL" clId="{90009516-B656-4C29-AFB6-FDEBA6CE3FD8}" dt="2024-01-10T17:07:11.478" v="4626" actId="26606"/>
          <ac:spMkLst>
            <pc:docMk/>
            <pc:sldMk cId="3043825042" sldId="394"/>
            <ac:spMk id="16" creationId="{56037404-66BD-46B5-9323-1B531319671A}"/>
          </ac:spMkLst>
        </pc:spChg>
        <pc:picChg chg="add del">
          <ac:chgData name="Gregoire Falq" userId="39ed5f39-bc8a-4c6a-93ad-3425e6033efe" providerId="ADAL" clId="{90009516-B656-4C29-AFB6-FDEBA6CE3FD8}" dt="2024-01-10T17:07:13.630" v="4627" actId="478"/>
          <ac:picMkLst>
            <pc:docMk/>
            <pc:sldMk cId="3043825042" sldId="394"/>
            <ac:picMk id="8" creationId="{8A3BCADC-1D01-1172-F76A-B8C4F4B12B96}"/>
          </ac:picMkLst>
        </pc:picChg>
      </pc:sldChg>
      <pc:sldChg chg="addSp delSp modSp add mod setBg">
        <pc:chgData name="Gregoire Falq" userId="39ed5f39-bc8a-4c6a-93ad-3425e6033efe" providerId="ADAL" clId="{90009516-B656-4C29-AFB6-FDEBA6CE3FD8}" dt="2024-01-10T15:51:59.451" v="4103" actId="108"/>
        <pc:sldMkLst>
          <pc:docMk/>
          <pc:sldMk cId="2386883060" sldId="395"/>
        </pc:sldMkLst>
        <pc:spChg chg="mod">
          <ac:chgData name="Gregoire Falq" userId="39ed5f39-bc8a-4c6a-93ad-3425e6033efe" providerId="ADAL" clId="{90009516-B656-4C29-AFB6-FDEBA6CE3FD8}" dt="2024-01-10T15:51:34.869" v="4099" actId="26606"/>
          <ac:spMkLst>
            <pc:docMk/>
            <pc:sldMk cId="2386883060" sldId="395"/>
            <ac:spMk id="2" creationId="{9CD0E808-6E25-54D9-C222-F7576463D193}"/>
          </ac:spMkLst>
        </pc:spChg>
        <pc:spChg chg="mod">
          <ac:chgData name="Gregoire Falq" userId="39ed5f39-bc8a-4c6a-93ad-3425e6033efe" providerId="ADAL" clId="{90009516-B656-4C29-AFB6-FDEBA6CE3FD8}" dt="2024-01-10T15:51:59.451" v="4103" actId="108"/>
          <ac:spMkLst>
            <pc:docMk/>
            <pc:sldMk cId="2386883060" sldId="395"/>
            <ac:spMk id="6" creationId="{642D6C08-D475-A46D-B27B-976D8B24E21C}"/>
          </ac:spMkLst>
        </pc:spChg>
        <pc:spChg chg="add">
          <ac:chgData name="Gregoire Falq" userId="39ed5f39-bc8a-4c6a-93ad-3425e6033efe" providerId="ADAL" clId="{90009516-B656-4C29-AFB6-FDEBA6CE3FD8}" dt="2024-01-10T15:51:34.869" v="4099" actId="26606"/>
          <ac:spMkLst>
            <pc:docMk/>
            <pc:sldMk cId="2386883060" sldId="395"/>
            <ac:spMk id="10" creationId="{F13C74B1-5B17-4795-BED0-7140497B445A}"/>
          </ac:spMkLst>
        </pc:spChg>
        <pc:spChg chg="add del">
          <ac:chgData name="Gregoire Falq" userId="39ed5f39-bc8a-4c6a-93ad-3425e6033efe" providerId="ADAL" clId="{90009516-B656-4C29-AFB6-FDEBA6CE3FD8}" dt="2024-01-10T15:51:19.301" v="4094" actId="26606"/>
          <ac:spMkLst>
            <pc:docMk/>
            <pc:sldMk cId="2386883060" sldId="395"/>
            <ac:spMk id="11" creationId="{907EF6B7-1338-4443-8C46-6A318D952DFD}"/>
          </ac:spMkLst>
        </pc:spChg>
        <pc:spChg chg="add del">
          <ac:chgData name="Gregoire Falq" userId="39ed5f39-bc8a-4c6a-93ad-3425e6033efe" providerId="ADAL" clId="{90009516-B656-4C29-AFB6-FDEBA6CE3FD8}" dt="2024-01-10T15:51:16.746" v="4090" actId="26606"/>
          <ac:spMkLst>
            <pc:docMk/>
            <pc:sldMk cId="2386883060" sldId="395"/>
            <ac:spMk id="12" creationId="{F13C74B1-5B17-4795-BED0-7140497B445A}"/>
          </ac:spMkLst>
        </pc:spChg>
        <pc:spChg chg="add del">
          <ac:chgData name="Gregoire Falq" userId="39ed5f39-bc8a-4c6a-93ad-3425e6033efe" providerId="ADAL" clId="{90009516-B656-4C29-AFB6-FDEBA6CE3FD8}" dt="2024-01-10T15:51:19.301" v="4094" actId="26606"/>
          <ac:spMkLst>
            <pc:docMk/>
            <pc:sldMk cId="2386883060" sldId="395"/>
            <ac:spMk id="13" creationId="{DAAE4CDD-124C-4DCF-9584-B6033B545DD5}"/>
          </ac:spMkLst>
        </pc:spChg>
        <pc:spChg chg="add del">
          <ac:chgData name="Gregoire Falq" userId="39ed5f39-bc8a-4c6a-93ad-3425e6033efe" providerId="ADAL" clId="{90009516-B656-4C29-AFB6-FDEBA6CE3FD8}" dt="2024-01-10T15:51:16.746" v="4090" actId="26606"/>
          <ac:spMkLst>
            <pc:docMk/>
            <pc:sldMk cId="2386883060" sldId="395"/>
            <ac:spMk id="14" creationId="{D4974D33-8DC5-464E-8C6D-BE58F0669C17}"/>
          </ac:spMkLst>
        </pc:spChg>
        <pc:spChg chg="add del">
          <ac:chgData name="Gregoire Falq" userId="39ed5f39-bc8a-4c6a-93ad-3425e6033efe" providerId="ADAL" clId="{90009516-B656-4C29-AFB6-FDEBA6CE3FD8}" dt="2024-01-10T15:51:19.301" v="4094" actId="26606"/>
          <ac:spMkLst>
            <pc:docMk/>
            <pc:sldMk cId="2386883060" sldId="395"/>
            <ac:spMk id="15" creationId="{081E4A58-353D-44AE-B2FC-2A74E2E400F7}"/>
          </ac:spMkLst>
        </pc:spChg>
        <pc:spChg chg="add del">
          <ac:chgData name="Gregoire Falq" userId="39ed5f39-bc8a-4c6a-93ad-3425e6033efe" providerId="ADAL" clId="{90009516-B656-4C29-AFB6-FDEBA6CE3FD8}" dt="2024-01-10T15:51:18.058" v="4092" actId="26606"/>
          <ac:spMkLst>
            <pc:docMk/>
            <pc:sldMk cId="2386883060" sldId="395"/>
            <ac:spMk id="16" creationId="{D0300FD3-5AF1-6305-15FA-9078072672E2}"/>
          </ac:spMkLst>
        </pc:spChg>
        <pc:spChg chg="add del">
          <ac:chgData name="Gregoire Falq" userId="39ed5f39-bc8a-4c6a-93ad-3425e6033efe" providerId="ADAL" clId="{90009516-B656-4C29-AFB6-FDEBA6CE3FD8}" dt="2024-01-10T15:51:18.058" v="4092" actId="26606"/>
          <ac:spMkLst>
            <pc:docMk/>
            <pc:sldMk cId="2386883060" sldId="395"/>
            <ac:spMk id="17" creationId="{9F7D5CDA-D291-4307-BF55-1381FED29634}"/>
          </ac:spMkLst>
        </pc:spChg>
        <pc:spChg chg="add del">
          <ac:chgData name="Gregoire Falq" userId="39ed5f39-bc8a-4c6a-93ad-3425e6033efe" providerId="ADAL" clId="{90009516-B656-4C29-AFB6-FDEBA6CE3FD8}" dt="2024-01-10T15:51:18.058" v="4092" actId="26606"/>
          <ac:spMkLst>
            <pc:docMk/>
            <pc:sldMk cId="2386883060" sldId="395"/>
            <ac:spMk id="19" creationId="{59B296B9-C5A5-4E4F-9B60-C907B5F1466C}"/>
          </ac:spMkLst>
        </pc:spChg>
        <pc:spChg chg="add del">
          <ac:chgData name="Gregoire Falq" userId="39ed5f39-bc8a-4c6a-93ad-3425e6033efe" providerId="ADAL" clId="{90009516-B656-4C29-AFB6-FDEBA6CE3FD8}" dt="2024-01-10T15:51:27.923" v="4096" actId="26606"/>
          <ac:spMkLst>
            <pc:docMk/>
            <pc:sldMk cId="2386883060" sldId="395"/>
            <ac:spMk id="20" creationId="{F13C74B1-5B17-4795-BED0-7140497B445A}"/>
          </ac:spMkLst>
        </pc:spChg>
        <pc:spChg chg="add del">
          <ac:chgData name="Gregoire Falq" userId="39ed5f39-bc8a-4c6a-93ad-3425e6033efe" providerId="ADAL" clId="{90009516-B656-4C29-AFB6-FDEBA6CE3FD8}" dt="2024-01-10T15:51:27.923" v="4096" actId="26606"/>
          <ac:spMkLst>
            <pc:docMk/>
            <pc:sldMk cId="2386883060" sldId="395"/>
            <ac:spMk id="21" creationId="{D4974D33-8DC5-464E-8C6D-BE58F0669C17}"/>
          </ac:spMkLst>
        </pc:spChg>
        <pc:spChg chg="add del">
          <ac:chgData name="Gregoire Falq" userId="39ed5f39-bc8a-4c6a-93ad-3425e6033efe" providerId="ADAL" clId="{90009516-B656-4C29-AFB6-FDEBA6CE3FD8}" dt="2024-01-10T15:51:29.931" v="4098" actId="26606"/>
          <ac:spMkLst>
            <pc:docMk/>
            <pc:sldMk cId="2386883060" sldId="395"/>
            <ac:spMk id="23" creationId="{8D71EDA1-87BF-4D5D-AB79-F346FD19278A}"/>
          </ac:spMkLst>
        </pc:spChg>
        <pc:spChg chg="add del">
          <ac:chgData name="Gregoire Falq" userId="39ed5f39-bc8a-4c6a-93ad-3425e6033efe" providerId="ADAL" clId="{90009516-B656-4C29-AFB6-FDEBA6CE3FD8}" dt="2024-01-10T15:51:29.931" v="4098" actId="26606"/>
          <ac:spMkLst>
            <pc:docMk/>
            <pc:sldMk cId="2386883060" sldId="395"/>
            <ac:spMk id="24" creationId="{09588DA8-065E-4F6F-8EFD-43104AB2E0CF}"/>
          </ac:spMkLst>
        </pc:spChg>
        <pc:spChg chg="add del">
          <ac:chgData name="Gregoire Falq" userId="39ed5f39-bc8a-4c6a-93ad-3425e6033efe" providerId="ADAL" clId="{90009516-B656-4C29-AFB6-FDEBA6CE3FD8}" dt="2024-01-10T15:51:29.931" v="4098" actId="26606"/>
          <ac:spMkLst>
            <pc:docMk/>
            <pc:sldMk cId="2386883060" sldId="395"/>
            <ac:spMk id="25" creationId="{C4285719-470E-454C-AF62-8323075F1F5B}"/>
          </ac:spMkLst>
        </pc:spChg>
        <pc:spChg chg="add del">
          <ac:chgData name="Gregoire Falq" userId="39ed5f39-bc8a-4c6a-93ad-3425e6033efe" providerId="ADAL" clId="{90009516-B656-4C29-AFB6-FDEBA6CE3FD8}" dt="2024-01-10T15:51:29.931" v="4098" actId="26606"/>
          <ac:spMkLst>
            <pc:docMk/>
            <pc:sldMk cId="2386883060" sldId="395"/>
            <ac:spMk id="26" creationId="{CD9FE4EF-C4D8-49A0-B2FF-81D8DB7D8A24}"/>
          </ac:spMkLst>
        </pc:spChg>
        <pc:spChg chg="add del">
          <ac:chgData name="Gregoire Falq" userId="39ed5f39-bc8a-4c6a-93ad-3425e6033efe" providerId="ADAL" clId="{90009516-B656-4C29-AFB6-FDEBA6CE3FD8}" dt="2024-01-10T15:51:29.931" v="4098" actId="26606"/>
          <ac:spMkLst>
            <pc:docMk/>
            <pc:sldMk cId="2386883060" sldId="395"/>
            <ac:spMk id="27" creationId="{4300840D-0A0B-4512-BACA-B439D5B9C57C}"/>
          </ac:spMkLst>
        </pc:spChg>
        <pc:spChg chg="add del">
          <ac:chgData name="Gregoire Falq" userId="39ed5f39-bc8a-4c6a-93ad-3425e6033efe" providerId="ADAL" clId="{90009516-B656-4C29-AFB6-FDEBA6CE3FD8}" dt="2024-01-10T15:51:29.931" v="4098" actId="26606"/>
          <ac:spMkLst>
            <pc:docMk/>
            <pc:sldMk cId="2386883060" sldId="395"/>
            <ac:spMk id="28" creationId="{D2B78728-A580-49A7-84F9-6EF6F583ADE0}"/>
          </ac:spMkLst>
        </pc:spChg>
        <pc:spChg chg="add del">
          <ac:chgData name="Gregoire Falq" userId="39ed5f39-bc8a-4c6a-93ad-3425e6033efe" providerId="ADAL" clId="{90009516-B656-4C29-AFB6-FDEBA6CE3FD8}" dt="2024-01-10T15:51:29.931" v="4098" actId="26606"/>
          <ac:spMkLst>
            <pc:docMk/>
            <pc:sldMk cId="2386883060" sldId="395"/>
            <ac:spMk id="29" creationId="{38FAA1A1-D861-433F-88FA-1E9D6FD31D11}"/>
          </ac:spMkLst>
        </pc:spChg>
        <pc:spChg chg="add">
          <ac:chgData name="Gregoire Falq" userId="39ed5f39-bc8a-4c6a-93ad-3425e6033efe" providerId="ADAL" clId="{90009516-B656-4C29-AFB6-FDEBA6CE3FD8}" dt="2024-01-10T15:51:34.869" v="4099" actId="26606"/>
          <ac:spMkLst>
            <pc:docMk/>
            <pc:sldMk cId="2386883060" sldId="395"/>
            <ac:spMk id="30" creationId="{D4974D33-8DC5-464E-8C6D-BE58F0669C17}"/>
          </ac:spMkLst>
        </pc:spChg>
        <pc:picChg chg="del">
          <ac:chgData name="Gregoire Falq" userId="39ed5f39-bc8a-4c6a-93ad-3425e6033efe" providerId="ADAL" clId="{90009516-B656-4C29-AFB6-FDEBA6CE3FD8}" dt="2024-01-10T14:51:27.878" v="3715" actId="478"/>
          <ac:picMkLst>
            <pc:docMk/>
            <pc:sldMk cId="2386883060" sldId="395"/>
            <ac:picMk id="8" creationId="{796555F4-CA2A-8485-D97A-2B0B380E4A71}"/>
          </ac:picMkLst>
        </pc:picChg>
        <pc:picChg chg="add del">
          <ac:chgData name="Gregoire Falq" userId="39ed5f39-bc8a-4c6a-93ad-3425e6033efe" providerId="ADAL" clId="{90009516-B656-4C29-AFB6-FDEBA6CE3FD8}" dt="2024-01-10T15:51:16.746" v="4090" actId="26606"/>
          <ac:picMkLst>
            <pc:docMk/>
            <pc:sldMk cId="2386883060" sldId="395"/>
            <ac:picMk id="9" creationId="{B82BE798-3997-53FC-FA23-C4B4D25CE140}"/>
          </ac:picMkLst>
        </pc:picChg>
        <pc:picChg chg="add del">
          <ac:chgData name="Gregoire Falq" userId="39ed5f39-bc8a-4c6a-93ad-3425e6033efe" providerId="ADAL" clId="{90009516-B656-4C29-AFB6-FDEBA6CE3FD8}" dt="2024-01-10T15:51:18.058" v="4092" actId="26606"/>
          <ac:picMkLst>
            <pc:docMk/>
            <pc:sldMk cId="2386883060" sldId="395"/>
            <ac:picMk id="18" creationId="{E97EA495-715A-C5B5-BAAC-2E01D092A66A}"/>
          </ac:picMkLst>
        </pc:picChg>
        <pc:picChg chg="add del">
          <ac:chgData name="Gregoire Falq" userId="39ed5f39-bc8a-4c6a-93ad-3425e6033efe" providerId="ADAL" clId="{90009516-B656-4C29-AFB6-FDEBA6CE3FD8}" dt="2024-01-10T15:51:27.923" v="4096" actId="26606"/>
          <ac:picMkLst>
            <pc:docMk/>
            <pc:sldMk cId="2386883060" sldId="395"/>
            <ac:picMk id="22" creationId="{B82BE798-3997-53FC-FA23-C4B4D25CE140}"/>
          </ac:picMkLst>
        </pc:picChg>
        <pc:picChg chg="add">
          <ac:chgData name="Gregoire Falq" userId="39ed5f39-bc8a-4c6a-93ad-3425e6033efe" providerId="ADAL" clId="{90009516-B656-4C29-AFB6-FDEBA6CE3FD8}" dt="2024-01-10T15:51:34.869" v="4099" actId="26606"/>
          <ac:picMkLst>
            <pc:docMk/>
            <pc:sldMk cId="2386883060" sldId="395"/>
            <ac:picMk id="31" creationId="{B82BE798-3997-53FC-FA23-C4B4D25CE140}"/>
          </ac:picMkLst>
        </pc:picChg>
      </pc:sldChg>
      <pc:sldChg chg="modSp add del mod">
        <pc:chgData name="Gregoire Falq" userId="39ed5f39-bc8a-4c6a-93ad-3425e6033efe" providerId="ADAL" clId="{90009516-B656-4C29-AFB6-FDEBA6CE3FD8}" dt="2024-01-10T15:33:14.042" v="3804" actId="47"/>
        <pc:sldMkLst>
          <pc:docMk/>
          <pc:sldMk cId="358908023" sldId="396"/>
        </pc:sldMkLst>
        <pc:spChg chg="mod">
          <ac:chgData name="Gregoire Falq" userId="39ed5f39-bc8a-4c6a-93ad-3425e6033efe" providerId="ADAL" clId="{90009516-B656-4C29-AFB6-FDEBA6CE3FD8}" dt="2024-01-10T14:58:57.434" v="3776" actId="20577"/>
          <ac:spMkLst>
            <pc:docMk/>
            <pc:sldMk cId="358908023" sldId="396"/>
            <ac:spMk id="2" creationId="{9CD0E808-6E25-54D9-C222-F7576463D193}"/>
          </ac:spMkLst>
        </pc:spChg>
      </pc:sldChg>
      <pc:sldChg chg="addSp delSp modSp add del mod ord setBg">
        <pc:chgData name="Gregoire Falq" userId="39ed5f39-bc8a-4c6a-93ad-3425e6033efe" providerId="ADAL" clId="{90009516-B656-4C29-AFB6-FDEBA6CE3FD8}" dt="2024-01-10T16:04:53.146" v="4349" actId="26606"/>
        <pc:sldMkLst>
          <pc:docMk/>
          <pc:sldMk cId="2977010131" sldId="397"/>
        </pc:sldMkLst>
        <pc:spChg chg="mod">
          <ac:chgData name="Gregoire Falq" userId="39ed5f39-bc8a-4c6a-93ad-3425e6033efe" providerId="ADAL" clId="{90009516-B656-4C29-AFB6-FDEBA6CE3FD8}" dt="2024-01-10T16:04:53.146" v="4349" actId="26606"/>
          <ac:spMkLst>
            <pc:docMk/>
            <pc:sldMk cId="2977010131" sldId="397"/>
            <ac:spMk id="2" creationId="{9CD0E808-6E25-54D9-C222-F7576463D193}"/>
          </ac:spMkLst>
        </pc:spChg>
        <pc:spChg chg="del mod">
          <ac:chgData name="Gregoire Falq" userId="39ed5f39-bc8a-4c6a-93ad-3425e6033efe" providerId="ADAL" clId="{90009516-B656-4C29-AFB6-FDEBA6CE3FD8}" dt="2024-01-10T15:59:47.198" v="4152" actId="478"/>
          <ac:spMkLst>
            <pc:docMk/>
            <pc:sldMk cId="2977010131" sldId="397"/>
            <ac:spMk id="3" creationId="{4496D5FF-F45A-9808-3DFE-D803D79A7D07}"/>
          </ac:spMkLst>
        </pc:spChg>
        <pc:spChg chg="add del mod">
          <ac:chgData name="Gregoire Falq" userId="39ed5f39-bc8a-4c6a-93ad-3425e6033efe" providerId="ADAL" clId="{90009516-B656-4C29-AFB6-FDEBA6CE3FD8}" dt="2024-01-10T15:59:50.677" v="4153" actId="478"/>
          <ac:spMkLst>
            <pc:docMk/>
            <pc:sldMk cId="2977010131" sldId="397"/>
            <ac:spMk id="5" creationId="{3D103CCF-441F-077F-439A-3CBD4D1A87BF}"/>
          </ac:spMkLst>
        </pc:spChg>
        <pc:spChg chg="add mod">
          <ac:chgData name="Gregoire Falq" userId="39ed5f39-bc8a-4c6a-93ad-3425e6033efe" providerId="ADAL" clId="{90009516-B656-4C29-AFB6-FDEBA6CE3FD8}" dt="2024-01-10T16:04:53.146" v="4349" actId="26606"/>
          <ac:spMkLst>
            <pc:docMk/>
            <pc:sldMk cId="2977010131" sldId="397"/>
            <ac:spMk id="6" creationId="{A30C2D94-D8F7-2E39-571A-B873BDA8D9A9}"/>
          </ac:spMkLst>
        </pc:spChg>
        <pc:spChg chg="add del">
          <ac:chgData name="Gregoire Falq" userId="39ed5f39-bc8a-4c6a-93ad-3425e6033efe" providerId="ADAL" clId="{90009516-B656-4C29-AFB6-FDEBA6CE3FD8}" dt="2024-01-10T15:51:02.571" v="4088" actId="26606"/>
          <ac:spMkLst>
            <pc:docMk/>
            <pc:sldMk cId="2977010131" sldId="397"/>
            <ac:spMk id="8" creationId="{F13C74B1-5B17-4795-BED0-7140497B445A}"/>
          </ac:spMkLst>
        </pc:spChg>
        <pc:spChg chg="add del">
          <ac:chgData name="Gregoire Falq" userId="39ed5f39-bc8a-4c6a-93ad-3425e6033efe" providerId="ADAL" clId="{90009516-B656-4C29-AFB6-FDEBA6CE3FD8}" dt="2024-01-10T15:51:02.571" v="4088" actId="26606"/>
          <ac:spMkLst>
            <pc:docMk/>
            <pc:sldMk cId="2977010131" sldId="397"/>
            <ac:spMk id="9" creationId="{D4974D33-8DC5-464E-8C6D-BE58F0669C17}"/>
          </ac:spMkLst>
        </pc:spChg>
        <pc:spChg chg="add del">
          <ac:chgData name="Gregoire Falq" userId="39ed5f39-bc8a-4c6a-93ad-3425e6033efe" providerId="ADAL" clId="{90009516-B656-4C29-AFB6-FDEBA6CE3FD8}" dt="2024-01-10T15:36:58.951" v="3906" actId="26606"/>
          <ac:spMkLst>
            <pc:docMk/>
            <pc:sldMk cId="2977010131" sldId="397"/>
            <ac:spMk id="11" creationId="{F13C74B1-5B17-4795-BED0-7140497B445A}"/>
          </ac:spMkLst>
        </pc:spChg>
        <pc:spChg chg="add del">
          <ac:chgData name="Gregoire Falq" userId="39ed5f39-bc8a-4c6a-93ad-3425e6033efe" providerId="ADAL" clId="{90009516-B656-4C29-AFB6-FDEBA6CE3FD8}" dt="2024-01-10T16:00:04.548" v="4163" actId="26606"/>
          <ac:spMkLst>
            <pc:docMk/>
            <pc:sldMk cId="2977010131" sldId="397"/>
            <ac:spMk id="12" creationId="{2B97F24A-32CE-4C1C-A50D-3016B394DCFB}"/>
          </ac:spMkLst>
        </pc:spChg>
        <pc:spChg chg="add del">
          <ac:chgData name="Gregoire Falq" userId="39ed5f39-bc8a-4c6a-93ad-3425e6033efe" providerId="ADAL" clId="{90009516-B656-4C29-AFB6-FDEBA6CE3FD8}" dt="2024-01-10T15:36:58.951" v="3906" actId="26606"/>
          <ac:spMkLst>
            <pc:docMk/>
            <pc:sldMk cId="2977010131" sldId="397"/>
            <ac:spMk id="13" creationId="{D4974D33-8DC5-464E-8C6D-BE58F0669C17}"/>
          </ac:spMkLst>
        </pc:spChg>
        <pc:spChg chg="add del">
          <ac:chgData name="Gregoire Falq" userId="39ed5f39-bc8a-4c6a-93ad-3425e6033efe" providerId="ADAL" clId="{90009516-B656-4C29-AFB6-FDEBA6CE3FD8}" dt="2024-01-10T15:50:58.729" v="4087" actId="26606"/>
          <ac:spMkLst>
            <pc:docMk/>
            <pc:sldMk cId="2977010131" sldId="397"/>
            <ac:spMk id="14" creationId="{2B97F24A-32CE-4C1C-A50D-3016B394DCFB}"/>
          </ac:spMkLst>
        </pc:spChg>
        <pc:spChg chg="add del">
          <ac:chgData name="Gregoire Falq" userId="39ed5f39-bc8a-4c6a-93ad-3425e6033efe" providerId="ADAL" clId="{90009516-B656-4C29-AFB6-FDEBA6CE3FD8}" dt="2024-01-10T16:00:04.548" v="4163" actId="26606"/>
          <ac:spMkLst>
            <pc:docMk/>
            <pc:sldMk cId="2977010131" sldId="397"/>
            <ac:spMk id="15" creationId="{6357EC4F-235E-4222-A36F-C7878ACE37F2}"/>
          </ac:spMkLst>
        </pc:spChg>
        <pc:spChg chg="add del">
          <ac:chgData name="Gregoire Falq" userId="39ed5f39-bc8a-4c6a-93ad-3425e6033efe" providerId="ADAL" clId="{90009516-B656-4C29-AFB6-FDEBA6CE3FD8}" dt="2024-01-10T15:50:58.729" v="4087" actId="26606"/>
          <ac:spMkLst>
            <pc:docMk/>
            <pc:sldMk cId="2977010131" sldId="397"/>
            <ac:spMk id="16" creationId="{6357EC4F-235E-4222-A36F-C7878ACE37F2}"/>
          </ac:spMkLst>
        </pc:spChg>
        <pc:spChg chg="add del">
          <ac:chgData name="Gregoire Falq" userId="39ed5f39-bc8a-4c6a-93ad-3425e6033efe" providerId="ADAL" clId="{90009516-B656-4C29-AFB6-FDEBA6CE3FD8}" dt="2024-01-10T16:03:17.633" v="4199" actId="26606"/>
          <ac:spMkLst>
            <pc:docMk/>
            <pc:sldMk cId="2977010131" sldId="397"/>
            <ac:spMk id="20" creationId="{665DBBEF-238B-476B-96AB-8AAC3224ECEA}"/>
          </ac:spMkLst>
        </pc:spChg>
        <pc:spChg chg="add del">
          <ac:chgData name="Gregoire Falq" userId="39ed5f39-bc8a-4c6a-93ad-3425e6033efe" providerId="ADAL" clId="{90009516-B656-4C29-AFB6-FDEBA6CE3FD8}" dt="2024-01-10T16:03:17.633" v="4199" actId="26606"/>
          <ac:spMkLst>
            <pc:docMk/>
            <pc:sldMk cId="2977010131" sldId="397"/>
            <ac:spMk id="22" creationId="{3FCFB1DE-0B7E-48CC-BA90-B2AB0889F9D6}"/>
          </ac:spMkLst>
        </pc:spChg>
        <pc:spChg chg="add">
          <ac:chgData name="Gregoire Falq" userId="39ed5f39-bc8a-4c6a-93ad-3425e6033efe" providerId="ADAL" clId="{90009516-B656-4C29-AFB6-FDEBA6CE3FD8}" dt="2024-01-10T16:04:53.146" v="4349" actId="26606"/>
          <ac:spMkLst>
            <pc:docMk/>
            <pc:sldMk cId="2977010131" sldId="397"/>
            <ac:spMk id="34" creationId="{743AA782-23D1-4521-8CAD-47662984AA08}"/>
          </ac:spMkLst>
        </pc:spChg>
        <pc:spChg chg="add">
          <ac:chgData name="Gregoire Falq" userId="39ed5f39-bc8a-4c6a-93ad-3425e6033efe" providerId="ADAL" clId="{90009516-B656-4C29-AFB6-FDEBA6CE3FD8}" dt="2024-01-10T16:04:53.146" v="4349" actId="26606"/>
          <ac:spMkLst>
            <pc:docMk/>
            <pc:sldMk cId="2977010131" sldId="397"/>
            <ac:spMk id="36" creationId="{71877DBC-BB60-40F0-AC93-2ACDBAAE60CE}"/>
          </ac:spMkLst>
        </pc:spChg>
        <pc:grpChg chg="add del">
          <ac:chgData name="Gregoire Falq" userId="39ed5f39-bc8a-4c6a-93ad-3425e6033efe" providerId="ADAL" clId="{90009516-B656-4C29-AFB6-FDEBA6CE3FD8}" dt="2024-01-10T16:04:53.146" v="4349" actId="26606"/>
          <ac:grpSpMkLst>
            <pc:docMk/>
            <pc:sldMk cId="2977010131" sldId="397"/>
            <ac:grpSpMk id="27" creationId="{6258F736-B256-8039-9DC6-F4E49A5C5AD5}"/>
          </ac:grpSpMkLst>
        </pc:grpChg>
        <pc:picChg chg="del">
          <ac:chgData name="Gregoire Falq" userId="39ed5f39-bc8a-4c6a-93ad-3425e6033efe" providerId="ADAL" clId="{90009516-B656-4C29-AFB6-FDEBA6CE3FD8}" dt="2024-01-10T15:34:59.064" v="3880" actId="478"/>
          <ac:picMkLst>
            <pc:docMk/>
            <pc:sldMk cId="2977010131" sldId="397"/>
            <ac:picMk id="4" creationId="{84F6EEDF-A376-5CBF-6785-3334F2099E2C}"/>
          </ac:picMkLst>
        </pc:picChg>
        <pc:picChg chg="add del mod">
          <ac:chgData name="Gregoire Falq" userId="39ed5f39-bc8a-4c6a-93ad-3425e6033efe" providerId="ADAL" clId="{90009516-B656-4C29-AFB6-FDEBA6CE3FD8}" dt="2024-01-10T15:50:47.680" v="4084" actId="478"/>
          <ac:picMkLst>
            <pc:docMk/>
            <pc:sldMk cId="2977010131" sldId="397"/>
            <ac:picMk id="6" creationId="{692F8AC8-82C4-72EA-721B-A0098A7458F8}"/>
          </ac:picMkLst>
        </pc:picChg>
        <pc:picChg chg="add mod ord">
          <ac:chgData name="Gregoire Falq" userId="39ed5f39-bc8a-4c6a-93ad-3425e6033efe" providerId="ADAL" clId="{90009516-B656-4C29-AFB6-FDEBA6CE3FD8}" dt="2024-01-10T16:04:53.146" v="4349" actId="26606"/>
          <ac:picMkLst>
            <pc:docMk/>
            <pc:sldMk cId="2977010131" sldId="397"/>
            <ac:picMk id="7" creationId="{CE72A8FC-300F-BA83-DA33-E2BA5996D116}"/>
          </ac:picMkLst>
        </pc:picChg>
      </pc:sldChg>
      <pc:sldChg chg="addSp delSp modSp new mod setBg">
        <pc:chgData name="Gregoire Falq" userId="39ed5f39-bc8a-4c6a-93ad-3425e6033efe" providerId="ADAL" clId="{90009516-B656-4C29-AFB6-FDEBA6CE3FD8}" dt="2024-01-10T16:20:41.832" v="4397" actId="26606"/>
        <pc:sldMkLst>
          <pc:docMk/>
          <pc:sldMk cId="3193242807" sldId="398"/>
        </pc:sldMkLst>
        <pc:spChg chg="del">
          <ac:chgData name="Gregoire Falq" userId="39ed5f39-bc8a-4c6a-93ad-3425e6033efe" providerId="ADAL" clId="{90009516-B656-4C29-AFB6-FDEBA6CE3FD8}" dt="2024-01-10T16:17:10.142" v="4352" actId="478"/>
          <ac:spMkLst>
            <pc:docMk/>
            <pc:sldMk cId="3193242807" sldId="398"/>
            <ac:spMk id="2" creationId="{F78983D8-D25E-E0EE-CA7F-495C8FBF25D2}"/>
          </ac:spMkLst>
        </pc:spChg>
        <pc:spChg chg="del">
          <ac:chgData name="Gregoire Falq" userId="39ed5f39-bc8a-4c6a-93ad-3425e6033efe" providerId="ADAL" clId="{90009516-B656-4C29-AFB6-FDEBA6CE3FD8}" dt="2024-01-10T16:17:34.970" v="4356"/>
          <ac:spMkLst>
            <pc:docMk/>
            <pc:sldMk cId="3193242807" sldId="398"/>
            <ac:spMk id="3" creationId="{A25D6A25-7E9A-F152-10E9-F0BAFF0549A7}"/>
          </ac:spMkLst>
        </pc:spChg>
        <pc:spChg chg="add del mod">
          <ac:chgData name="Gregoire Falq" userId="39ed5f39-bc8a-4c6a-93ad-3425e6033efe" providerId="ADAL" clId="{90009516-B656-4C29-AFB6-FDEBA6CE3FD8}" dt="2024-01-10T16:17:50.263" v="4363"/>
          <ac:spMkLst>
            <pc:docMk/>
            <pc:sldMk cId="3193242807" sldId="398"/>
            <ac:spMk id="5" creationId="{508C0C9C-3BF5-CC8D-F7F3-C8DA399AFAF9}"/>
          </ac:spMkLst>
        </pc:spChg>
        <pc:spChg chg="add mod">
          <ac:chgData name="Gregoire Falq" userId="39ed5f39-bc8a-4c6a-93ad-3425e6033efe" providerId="ADAL" clId="{90009516-B656-4C29-AFB6-FDEBA6CE3FD8}" dt="2024-01-10T16:20:41.832" v="4397" actId="26606"/>
          <ac:spMkLst>
            <pc:docMk/>
            <pc:sldMk cId="3193242807" sldId="398"/>
            <ac:spMk id="6" creationId="{DD279AE2-CE50-AF05-9A3A-4FC099709BF4}"/>
          </ac:spMkLst>
        </pc:spChg>
        <pc:spChg chg="add del mod">
          <ac:chgData name="Gregoire Falq" userId="39ed5f39-bc8a-4c6a-93ad-3425e6033efe" providerId="ADAL" clId="{90009516-B656-4C29-AFB6-FDEBA6CE3FD8}" dt="2024-01-10T16:20:41.832" v="4397" actId="26606"/>
          <ac:spMkLst>
            <pc:docMk/>
            <pc:sldMk cId="3193242807" sldId="398"/>
            <ac:spMk id="7" creationId="{F8E58C77-BEE1-5E79-0AF7-1E275BA6309C}"/>
          </ac:spMkLst>
        </pc:spChg>
        <pc:spChg chg="add del">
          <ac:chgData name="Gregoire Falq" userId="39ed5f39-bc8a-4c6a-93ad-3425e6033efe" providerId="ADAL" clId="{90009516-B656-4C29-AFB6-FDEBA6CE3FD8}" dt="2024-01-10T16:19:00.198" v="4380" actId="26606"/>
          <ac:spMkLst>
            <pc:docMk/>
            <pc:sldMk cId="3193242807" sldId="398"/>
            <ac:spMk id="10" creationId="{F13C74B1-5B17-4795-BED0-7140497B445A}"/>
          </ac:spMkLst>
        </pc:spChg>
        <pc:spChg chg="add del">
          <ac:chgData name="Gregoire Falq" userId="39ed5f39-bc8a-4c6a-93ad-3425e6033efe" providerId="ADAL" clId="{90009516-B656-4C29-AFB6-FDEBA6CE3FD8}" dt="2024-01-10T16:19:00.198" v="4380" actId="26606"/>
          <ac:spMkLst>
            <pc:docMk/>
            <pc:sldMk cId="3193242807" sldId="398"/>
            <ac:spMk id="11" creationId="{D4974D33-8DC5-464E-8C6D-BE58F0669C17}"/>
          </ac:spMkLst>
        </pc:spChg>
        <pc:spChg chg="add del">
          <ac:chgData name="Gregoire Falq" userId="39ed5f39-bc8a-4c6a-93ad-3425e6033efe" providerId="ADAL" clId="{90009516-B656-4C29-AFB6-FDEBA6CE3FD8}" dt="2024-01-10T16:18:48.318" v="4377" actId="26606"/>
          <ac:spMkLst>
            <pc:docMk/>
            <pc:sldMk cId="3193242807" sldId="398"/>
            <ac:spMk id="13" creationId="{F13C74B1-5B17-4795-BED0-7140497B445A}"/>
          </ac:spMkLst>
        </pc:spChg>
        <pc:spChg chg="add del">
          <ac:chgData name="Gregoire Falq" userId="39ed5f39-bc8a-4c6a-93ad-3425e6033efe" providerId="ADAL" clId="{90009516-B656-4C29-AFB6-FDEBA6CE3FD8}" dt="2024-01-10T16:19:12.542" v="4382" actId="26606"/>
          <ac:spMkLst>
            <pc:docMk/>
            <pc:sldMk cId="3193242807" sldId="398"/>
            <ac:spMk id="14" creationId="{BACC6370-2D7E-4714-9D71-7542949D7D5D}"/>
          </ac:spMkLst>
        </pc:spChg>
        <pc:spChg chg="add del">
          <ac:chgData name="Gregoire Falq" userId="39ed5f39-bc8a-4c6a-93ad-3425e6033efe" providerId="ADAL" clId="{90009516-B656-4C29-AFB6-FDEBA6CE3FD8}" dt="2024-01-10T16:18:48.318" v="4377" actId="26606"/>
          <ac:spMkLst>
            <pc:docMk/>
            <pc:sldMk cId="3193242807" sldId="398"/>
            <ac:spMk id="15" creationId="{D4974D33-8DC5-464E-8C6D-BE58F0669C17}"/>
          </ac:spMkLst>
        </pc:spChg>
        <pc:spChg chg="add del">
          <ac:chgData name="Gregoire Falq" userId="39ed5f39-bc8a-4c6a-93ad-3425e6033efe" providerId="ADAL" clId="{90009516-B656-4C29-AFB6-FDEBA6CE3FD8}" dt="2024-01-10T16:19:12.542" v="4382" actId="26606"/>
          <ac:spMkLst>
            <pc:docMk/>
            <pc:sldMk cId="3193242807" sldId="398"/>
            <ac:spMk id="16" creationId="{F68B3F68-107C-434F-AA38-110D5EA91B85}"/>
          </ac:spMkLst>
        </pc:spChg>
        <pc:spChg chg="add del">
          <ac:chgData name="Gregoire Falq" userId="39ed5f39-bc8a-4c6a-93ad-3425e6033efe" providerId="ADAL" clId="{90009516-B656-4C29-AFB6-FDEBA6CE3FD8}" dt="2024-01-10T16:19:12.542" v="4382" actId="26606"/>
          <ac:spMkLst>
            <pc:docMk/>
            <pc:sldMk cId="3193242807" sldId="398"/>
            <ac:spMk id="17" creationId="{AAD0DBB9-1A4B-4391-81D4-CB19F9AB918A}"/>
          </ac:spMkLst>
        </pc:spChg>
        <pc:spChg chg="add del">
          <ac:chgData name="Gregoire Falq" userId="39ed5f39-bc8a-4c6a-93ad-3425e6033efe" providerId="ADAL" clId="{90009516-B656-4C29-AFB6-FDEBA6CE3FD8}" dt="2024-01-10T16:19:12.542" v="4382" actId="26606"/>
          <ac:spMkLst>
            <pc:docMk/>
            <pc:sldMk cId="3193242807" sldId="398"/>
            <ac:spMk id="19" creationId="{063BBA22-50EA-4C4D-BE05-F1CE4E63AA56}"/>
          </ac:spMkLst>
        </pc:spChg>
        <pc:spChg chg="add del">
          <ac:chgData name="Gregoire Falq" userId="39ed5f39-bc8a-4c6a-93ad-3425e6033efe" providerId="ADAL" clId="{90009516-B656-4C29-AFB6-FDEBA6CE3FD8}" dt="2024-01-10T16:19:15.050" v="4384" actId="26606"/>
          <ac:spMkLst>
            <pc:docMk/>
            <pc:sldMk cId="3193242807" sldId="398"/>
            <ac:spMk id="21" creationId="{53B021B3-DE93-4AB7-8A18-CF5F1CED88B8}"/>
          </ac:spMkLst>
        </pc:spChg>
        <pc:spChg chg="add del">
          <ac:chgData name="Gregoire Falq" userId="39ed5f39-bc8a-4c6a-93ad-3425e6033efe" providerId="ADAL" clId="{90009516-B656-4C29-AFB6-FDEBA6CE3FD8}" dt="2024-01-10T16:19:15.050" v="4384" actId="26606"/>
          <ac:spMkLst>
            <pc:docMk/>
            <pc:sldMk cId="3193242807" sldId="398"/>
            <ac:spMk id="22" creationId="{52D502E5-F6B4-4D58-B4AE-FC466FF15EE8}"/>
          </ac:spMkLst>
        </pc:spChg>
        <pc:spChg chg="add del">
          <ac:chgData name="Gregoire Falq" userId="39ed5f39-bc8a-4c6a-93ad-3425e6033efe" providerId="ADAL" clId="{90009516-B656-4C29-AFB6-FDEBA6CE3FD8}" dt="2024-01-10T16:19:15.050" v="4384" actId="26606"/>
          <ac:spMkLst>
            <pc:docMk/>
            <pc:sldMk cId="3193242807" sldId="398"/>
            <ac:spMk id="23" creationId="{9DECDBF4-02B6-4BB4-B65B-B8107AD6A9E8}"/>
          </ac:spMkLst>
        </pc:spChg>
        <pc:spChg chg="add del">
          <ac:chgData name="Gregoire Falq" userId="39ed5f39-bc8a-4c6a-93ad-3425e6033efe" providerId="ADAL" clId="{90009516-B656-4C29-AFB6-FDEBA6CE3FD8}" dt="2024-01-10T16:20:41.832" v="4397" actId="26606"/>
          <ac:spMkLst>
            <pc:docMk/>
            <pc:sldMk cId="3193242807" sldId="398"/>
            <ac:spMk id="26" creationId="{BACC6370-2D7E-4714-9D71-7542949D7D5D}"/>
          </ac:spMkLst>
        </pc:spChg>
        <pc:spChg chg="add del">
          <ac:chgData name="Gregoire Falq" userId="39ed5f39-bc8a-4c6a-93ad-3425e6033efe" providerId="ADAL" clId="{90009516-B656-4C29-AFB6-FDEBA6CE3FD8}" dt="2024-01-10T16:20:41.832" v="4397" actId="26606"/>
          <ac:spMkLst>
            <pc:docMk/>
            <pc:sldMk cId="3193242807" sldId="398"/>
            <ac:spMk id="27" creationId="{F68B3F68-107C-434F-AA38-110D5EA91B85}"/>
          </ac:spMkLst>
        </pc:spChg>
        <pc:spChg chg="add del">
          <ac:chgData name="Gregoire Falq" userId="39ed5f39-bc8a-4c6a-93ad-3425e6033efe" providerId="ADAL" clId="{90009516-B656-4C29-AFB6-FDEBA6CE3FD8}" dt="2024-01-10T16:20:41.832" v="4397" actId="26606"/>
          <ac:spMkLst>
            <pc:docMk/>
            <pc:sldMk cId="3193242807" sldId="398"/>
            <ac:spMk id="28" creationId="{AAD0DBB9-1A4B-4391-81D4-CB19F9AB918A}"/>
          </ac:spMkLst>
        </pc:spChg>
        <pc:spChg chg="add del">
          <ac:chgData name="Gregoire Falq" userId="39ed5f39-bc8a-4c6a-93ad-3425e6033efe" providerId="ADAL" clId="{90009516-B656-4C29-AFB6-FDEBA6CE3FD8}" dt="2024-01-10T16:20:41.832" v="4397" actId="26606"/>
          <ac:spMkLst>
            <pc:docMk/>
            <pc:sldMk cId="3193242807" sldId="398"/>
            <ac:spMk id="29" creationId="{063BBA22-50EA-4C4D-BE05-F1CE4E63AA56}"/>
          </ac:spMkLst>
        </pc:spChg>
        <pc:graphicFrameChg chg="add del">
          <ac:chgData name="Gregoire Falq" userId="39ed5f39-bc8a-4c6a-93ad-3425e6033efe" providerId="ADAL" clId="{90009516-B656-4C29-AFB6-FDEBA6CE3FD8}" dt="2024-01-10T16:19:12.542" v="4382" actId="26606"/>
          <ac:graphicFrameMkLst>
            <pc:docMk/>
            <pc:sldMk cId="3193242807" sldId="398"/>
            <ac:graphicFrameMk id="18" creationId="{67AAD27A-F247-00F8-48CD-2A8AD3FDD39A}"/>
          </ac:graphicFrameMkLst>
        </pc:graphicFrameChg>
        <pc:graphicFrameChg chg="add del">
          <ac:chgData name="Gregoire Falq" userId="39ed5f39-bc8a-4c6a-93ad-3425e6033efe" providerId="ADAL" clId="{90009516-B656-4C29-AFB6-FDEBA6CE3FD8}" dt="2024-01-10T16:19:15.050" v="4384" actId="26606"/>
          <ac:graphicFrameMkLst>
            <pc:docMk/>
            <pc:sldMk cId="3193242807" sldId="398"/>
            <ac:graphicFrameMk id="24" creationId="{F265FF7E-E771-8E70-F041-7072D89FB9F9}"/>
          </ac:graphicFrameMkLst>
        </pc:graphicFrameChg>
        <pc:graphicFrameChg chg="add del">
          <ac:chgData name="Gregoire Falq" userId="39ed5f39-bc8a-4c6a-93ad-3425e6033efe" providerId="ADAL" clId="{90009516-B656-4C29-AFB6-FDEBA6CE3FD8}" dt="2024-01-10T16:20:41.832" v="4397" actId="26606"/>
          <ac:graphicFrameMkLst>
            <pc:docMk/>
            <pc:sldMk cId="3193242807" sldId="398"/>
            <ac:graphicFrameMk id="30" creationId="{67AAD27A-F247-00F8-48CD-2A8AD3FDD39A}"/>
          </ac:graphicFrameMkLst>
        </pc:graphicFrameChg>
        <pc:picChg chg="add del">
          <ac:chgData name="Gregoire Falq" userId="39ed5f39-bc8a-4c6a-93ad-3425e6033efe" providerId="ADAL" clId="{90009516-B656-4C29-AFB6-FDEBA6CE3FD8}" dt="2024-01-10T15:54:00.150" v="4108" actId="21"/>
          <ac:picMkLst>
            <pc:docMk/>
            <pc:sldMk cId="3193242807" sldId="398"/>
            <ac:picMk id="5" creationId="{6C8EBF77-C9CF-2F29-3305-037567F3ABB7}"/>
          </ac:picMkLst>
        </pc:picChg>
        <pc:picChg chg="add del">
          <ac:chgData name="Gregoire Falq" userId="39ed5f39-bc8a-4c6a-93ad-3425e6033efe" providerId="ADAL" clId="{90009516-B656-4C29-AFB6-FDEBA6CE3FD8}" dt="2024-01-10T16:18:48.318" v="4377" actId="26606"/>
          <ac:picMkLst>
            <pc:docMk/>
            <pc:sldMk cId="3193242807" sldId="398"/>
            <ac:picMk id="9" creationId="{2F8727AC-DE80-B3D7-D405-5BB34F261F00}"/>
          </ac:picMkLst>
        </pc:picChg>
        <pc:picChg chg="add del">
          <ac:chgData name="Gregoire Falq" userId="39ed5f39-bc8a-4c6a-93ad-3425e6033efe" providerId="ADAL" clId="{90009516-B656-4C29-AFB6-FDEBA6CE3FD8}" dt="2024-01-10T16:19:00.198" v="4380" actId="26606"/>
          <ac:picMkLst>
            <pc:docMk/>
            <pc:sldMk cId="3193242807" sldId="398"/>
            <ac:picMk id="12" creationId="{E94EB3DE-CE94-0723-8A7C-051F6FD1C3B5}"/>
          </ac:picMkLst>
        </pc:picChg>
      </pc:sldChg>
      <pc:sldChg chg="addSp delSp modSp add mod ord setBg delDesignElem">
        <pc:chgData name="Gregoire Falq" userId="39ed5f39-bc8a-4c6a-93ad-3425e6033efe" providerId="ADAL" clId="{90009516-B656-4C29-AFB6-FDEBA6CE3FD8}" dt="2024-01-11T13:00:37.438" v="4697" actId="1037"/>
        <pc:sldMkLst>
          <pc:docMk/>
          <pc:sldMk cId="504164109" sldId="399"/>
        </pc:sldMkLst>
        <pc:spChg chg="mod">
          <ac:chgData name="Gregoire Falq" userId="39ed5f39-bc8a-4c6a-93ad-3425e6033efe" providerId="ADAL" clId="{90009516-B656-4C29-AFB6-FDEBA6CE3FD8}" dt="2024-01-11T09:23:51.457" v="4633" actId="20577"/>
          <ac:spMkLst>
            <pc:docMk/>
            <pc:sldMk cId="504164109" sldId="399"/>
            <ac:spMk id="2" creationId="{9CD0E808-6E25-54D9-C222-F7576463D193}"/>
          </ac:spMkLst>
        </pc:spChg>
        <pc:spChg chg="mod">
          <ac:chgData name="Gregoire Falq" userId="39ed5f39-bc8a-4c6a-93ad-3425e6033efe" providerId="ADAL" clId="{90009516-B656-4C29-AFB6-FDEBA6CE3FD8}" dt="2024-01-11T13:00:32.455" v="4681" actId="1037"/>
          <ac:spMkLst>
            <pc:docMk/>
            <pc:sldMk cId="504164109" sldId="399"/>
            <ac:spMk id="3" creationId="{4496D5FF-F45A-9808-3DFE-D803D79A7D07}"/>
          </ac:spMkLst>
        </pc:spChg>
        <pc:spChg chg="add del">
          <ac:chgData name="Gregoire Falq" userId="39ed5f39-bc8a-4c6a-93ad-3425e6033efe" providerId="ADAL" clId="{90009516-B656-4C29-AFB6-FDEBA6CE3FD8}" dt="2024-01-10T15:56:00.846" v="4118" actId="26606"/>
          <ac:spMkLst>
            <pc:docMk/>
            <pc:sldMk cId="504164109" sldId="399"/>
            <ac:spMk id="8" creationId="{D4974D33-8DC5-464E-8C6D-BE58F0669C17}"/>
          </ac:spMkLst>
        </pc:spChg>
        <pc:spChg chg="add del">
          <ac:chgData name="Gregoire Falq" userId="39ed5f39-bc8a-4c6a-93ad-3425e6033efe" providerId="ADAL" clId="{90009516-B656-4C29-AFB6-FDEBA6CE3FD8}" dt="2024-01-10T15:56:22.994" v="4125" actId="26606"/>
          <ac:spMkLst>
            <pc:docMk/>
            <pc:sldMk cId="504164109" sldId="399"/>
            <ac:spMk id="9" creationId="{F13C74B1-5B17-4795-BED0-7140497B445A}"/>
          </ac:spMkLst>
        </pc:spChg>
        <pc:spChg chg="add del">
          <ac:chgData name="Gregoire Falq" userId="39ed5f39-bc8a-4c6a-93ad-3425e6033efe" providerId="ADAL" clId="{90009516-B656-4C29-AFB6-FDEBA6CE3FD8}" dt="2024-01-10T15:56:00.846" v="4118" actId="26606"/>
          <ac:spMkLst>
            <pc:docMk/>
            <pc:sldMk cId="504164109" sldId="399"/>
            <ac:spMk id="10" creationId="{F13C74B1-5B17-4795-BED0-7140497B445A}"/>
          </ac:spMkLst>
        </pc:spChg>
        <pc:spChg chg="add del">
          <ac:chgData name="Gregoire Falq" userId="39ed5f39-bc8a-4c6a-93ad-3425e6033efe" providerId="ADAL" clId="{90009516-B656-4C29-AFB6-FDEBA6CE3FD8}" dt="2024-01-10T15:56:22.994" v="4125" actId="26606"/>
          <ac:spMkLst>
            <pc:docMk/>
            <pc:sldMk cId="504164109" sldId="399"/>
            <ac:spMk id="11" creationId="{D4974D33-8DC5-464E-8C6D-BE58F0669C17}"/>
          </ac:spMkLst>
        </pc:spChg>
        <pc:spChg chg="del">
          <ac:chgData name="Gregoire Falq" userId="39ed5f39-bc8a-4c6a-93ad-3425e6033efe" providerId="ADAL" clId="{90009516-B656-4C29-AFB6-FDEBA6CE3FD8}" dt="2024-01-10T15:53:54.374" v="4107"/>
          <ac:spMkLst>
            <pc:docMk/>
            <pc:sldMk cId="504164109" sldId="399"/>
            <ac:spMk id="12" creationId="{2B97F24A-32CE-4C1C-A50D-3016B394DCFB}"/>
          </ac:spMkLst>
        </pc:spChg>
        <pc:spChg chg="del">
          <ac:chgData name="Gregoire Falq" userId="39ed5f39-bc8a-4c6a-93ad-3425e6033efe" providerId="ADAL" clId="{90009516-B656-4C29-AFB6-FDEBA6CE3FD8}" dt="2024-01-10T15:53:54.374" v="4107"/>
          <ac:spMkLst>
            <pc:docMk/>
            <pc:sldMk cId="504164109" sldId="399"/>
            <ac:spMk id="15" creationId="{6357EC4F-235E-4222-A36F-C7878ACE37F2}"/>
          </ac:spMkLst>
        </pc:spChg>
        <pc:spChg chg="add">
          <ac:chgData name="Gregoire Falq" userId="39ed5f39-bc8a-4c6a-93ad-3425e6033efe" providerId="ADAL" clId="{90009516-B656-4C29-AFB6-FDEBA6CE3FD8}" dt="2024-01-10T15:56:22.994" v="4125" actId="26606"/>
          <ac:spMkLst>
            <pc:docMk/>
            <pc:sldMk cId="504164109" sldId="399"/>
            <ac:spMk id="16" creationId="{2B97F24A-32CE-4C1C-A50D-3016B394DCFB}"/>
          </ac:spMkLst>
        </pc:spChg>
        <pc:spChg chg="add">
          <ac:chgData name="Gregoire Falq" userId="39ed5f39-bc8a-4c6a-93ad-3425e6033efe" providerId="ADAL" clId="{90009516-B656-4C29-AFB6-FDEBA6CE3FD8}" dt="2024-01-10T15:56:22.994" v="4125" actId="26606"/>
          <ac:spMkLst>
            <pc:docMk/>
            <pc:sldMk cId="504164109" sldId="399"/>
            <ac:spMk id="18" creationId="{CD8B4F24-440B-49E9-B85D-733523DC064B}"/>
          </ac:spMkLst>
        </pc:spChg>
        <pc:picChg chg="add mod">
          <ac:chgData name="Gregoire Falq" userId="39ed5f39-bc8a-4c6a-93ad-3425e6033efe" providerId="ADAL" clId="{90009516-B656-4C29-AFB6-FDEBA6CE3FD8}" dt="2024-01-11T13:00:37.438" v="4697" actId="1037"/>
          <ac:picMkLst>
            <pc:docMk/>
            <pc:sldMk cId="504164109" sldId="399"/>
            <ac:picMk id="4" creationId="{E14EBAD0-81BB-E241-A222-4441EFF4C2E3}"/>
          </ac:picMkLst>
        </pc:picChg>
        <pc:picChg chg="add del mod">
          <ac:chgData name="Gregoire Falq" userId="39ed5f39-bc8a-4c6a-93ad-3425e6033efe" providerId="ADAL" clId="{90009516-B656-4C29-AFB6-FDEBA6CE3FD8}" dt="2024-01-10T15:56:07.528" v="4120" actId="478"/>
          <ac:picMkLst>
            <pc:docMk/>
            <pc:sldMk cId="504164109" sldId="399"/>
            <ac:picMk id="5" creationId="{6C8EBF77-C9CF-2F29-3305-037567F3ABB7}"/>
          </ac:picMkLst>
        </pc:picChg>
        <pc:picChg chg="del">
          <ac:chgData name="Gregoire Falq" userId="39ed5f39-bc8a-4c6a-93ad-3425e6033efe" providerId="ADAL" clId="{90009516-B656-4C29-AFB6-FDEBA6CE3FD8}" dt="2024-01-10T15:54:06.944" v="4111" actId="478"/>
          <ac:picMkLst>
            <pc:docMk/>
            <pc:sldMk cId="504164109" sldId="399"/>
            <ac:picMk id="7" creationId="{CE72A8FC-300F-BA83-DA33-E2BA5996D116}"/>
          </ac:picMkLst>
        </pc:picChg>
      </pc:sldChg>
      <pc:sldChg chg="addSp delSp add del setBg delDesignElem">
        <pc:chgData name="Gregoire Falq" userId="39ed5f39-bc8a-4c6a-93ad-3425e6033efe" providerId="ADAL" clId="{90009516-B656-4C29-AFB6-FDEBA6CE3FD8}" dt="2024-01-10T17:06:41.433" v="4622"/>
        <pc:sldMkLst>
          <pc:docMk/>
          <pc:sldMk cId="1249328049" sldId="400"/>
        </pc:sldMkLst>
        <pc:spChg chg="add del">
          <ac:chgData name="Gregoire Falq" userId="39ed5f39-bc8a-4c6a-93ad-3425e6033efe" providerId="ADAL" clId="{90009516-B656-4C29-AFB6-FDEBA6CE3FD8}" dt="2024-01-10T17:06:41.433" v="4622"/>
          <ac:spMkLst>
            <pc:docMk/>
            <pc:sldMk cId="1249328049" sldId="400"/>
            <ac:spMk id="15" creationId="{AC17DE74-01C9-4859-B65A-85CF999E8580}"/>
          </ac:spMkLst>
        </pc:spChg>
        <pc:spChg chg="add del">
          <ac:chgData name="Gregoire Falq" userId="39ed5f39-bc8a-4c6a-93ad-3425e6033efe" providerId="ADAL" clId="{90009516-B656-4C29-AFB6-FDEBA6CE3FD8}" dt="2024-01-10T17:06:41.433" v="4622"/>
          <ac:spMkLst>
            <pc:docMk/>
            <pc:sldMk cId="1249328049" sldId="400"/>
            <ac:spMk id="16" creationId="{068C0432-0E90-4CC1-8CD3-D44A90DF07EF}"/>
          </ac:spMkLst>
        </pc:spChg>
      </pc:sldChg>
    </pc:docChg>
  </pc:docChgLst>
  <pc:docChgLst>
    <pc:chgData name="Gregoire Falq" userId="39ed5f39-bc8a-4c6a-93ad-3425e6033efe" providerId="ADAL" clId="{731A8607-F7A1-41F1-A83C-4A1543E0C6E7}"/>
    <pc:docChg chg="undo custSel addSld delSld modSld sldOrd">
      <pc:chgData name="Gregoire Falq" userId="39ed5f39-bc8a-4c6a-93ad-3425e6033efe" providerId="ADAL" clId="{731A8607-F7A1-41F1-A83C-4A1543E0C6E7}" dt="2023-03-13T13:44:06.004" v="2290" actId="20577"/>
      <pc:docMkLst>
        <pc:docMk/>
      </pc:docMkLst>
      <pc:sldChg chg="addSp delSp modSp add mod">
        <pc:chgData name="Gregoire Falq" userId="39ed5f39-bc8a-4c6a-93ad-3425e6033efe" providerId="ADAL" clId="{731A8607-F7A1-41F1-A83C-4A1543E0C6E7}" dt="2023-03-13T11:50:10.073" v="1943" actId="20577"/>
        <pc:sldMkLst>
          <pc:docMk/>
          <pc:sldMk cId="0" sldId="256"/>
        </pc:sldMkLst>
        <pc:spChg chg="mod">
          <ac:chgData name="Gregoire Falq" userId="39ed5f39-bc8a-4c6a-93ad-3425e6033efe" providerId="ADAL" clId="{731A8607-F7A1-41F1-A83C-4A1543E0C6E7}" dt="2023-03-13T11:50:10.073" v="1943" actId="20577"/>
          <ac:spMkLst>
            <pc:docMk/>
            <pc:sldMk cId="0" sldId="256"/>
            <ac:spMk id="6146" creationId="{80D966E1-3F94-53AF-81B8-330A43E42AD0}"/>
          </ac:spMkLst>
        </pc:spChg>
        <pc:spChg chg="mod">
          <ac:chgData name="Gregoire Falq" userId="39ed5f39-bc8a-4c6a-93ad-3425e6033efe" providerId="ADAL" clId="{731A8607-F7A1-41F1-A83C-4A1543E0C6E7}" dt="2023-03-12T20:12:49.332" v="1410" actId="20577"/>
          <ac:spMkLst>
            <pc:docMk/>
            <pc:sldMk cId="0" sldId="256"/>
            <ac:spMk id="6147" creationId="{69442717-46E1-839C-F86A-DB422BA122DF}"/>
          </ac:spMkLst>
        </pc:spChg>
        <pc:picChg chg="add mod">
          <ac:chgData name="Gregoire Falq" userId="39ed5f39-bc8a-4c6a-93ad-3425e6033efe" providerId="ADAL" clId="{731A8607-F7A1-41F1-A83C-4A1543E0C6E7}" dt="2023-03-13T11:49:57.082" v="1939" actId="1076"/>
          <ac:picMkLst>
            <pc:docMk/>
            <pc:sldMk cId="0" sldId="256"/>
            <ac:picMk id="2" creationId="{E6BC9DE1-A68D-06D1-1446-620B5CA9B129}"/>
          </ac:picMkLst>
        </pc:picChg>
        <pc:picChg chg="del">
          <ac:chgData name="Gregoire Falq" userId="39ed5f39-bc8a-4c6a-93ad-3425e6033efe" providerId="ADAL" clId="{731A8607-F7A1-41F1-A83C-4A1543E0C6E7}" dt="2023-03-12T20:11:57.969" v="1332" actId="478"/>
          <ac:picMkLst>
            <pc:docMk/>
            <pc:sldMk cId="0" sldId="256"/>
            <ac:picMk id="6148" creationId="{58DB0AFA-37A4-F6AD-9F05-2B6AA000E88B}"/>
          </ac:picMkLst>
        </pc:picChg>
        <pc:picChg chg="del">
          <ac:chgData name="Gregoire Falq" userId="39ed5f39-bc8a-4c6a-93ad-3425e6033efe" providerId="ADAL" clId="{731A8607-F7A1-41F1-A83C-4A1543E0C6E7}" dt="2023-03-12T20:11:56.079" v="1331" actId="478"/>
          <ac:picMkLst>
            <pc:docMk/>
            <pc:sldMk cId="0" sldId="256"/>
            <ac:picMk id="6151" creationId="{41ADB63A-B21A-F000-6DBD-6DAAB09A3172}"/>
          </ac:picMkLst>
        </pc:picChg>
      </pc:sldChg>
      <pc:sldChg chg="addSp delSp modSp mod ord">
        <pc:chgData name="Gregoire Falq" userId="39ed5f39-bc8a-4c6a-93ad-3425e6033efe" providerId="ADAL" clId="{731A8607-F7A1-41F1-A83C-4A1543E0C6E7}" dt="2023-03-12T20:25:39.828" v="1732" actId="1076"/>
        <pc:sldMkLst>
          <pc:docMk/>
          <pc:sldMk cId="0" sldId="265"/>
        </pc:sldMkLst>
        <pc:spChg chg="add del">
          <ac:chgData name="Gregoire Falq" userId="39ed5f39-bc8a-4c6a-93ad-3425e6033efe" providerId="ADAL" clId="{731A8607-F7A1-41F1-A83C-4A1543E0C6E7}" dt="2023-03-12T17:10:03.870" v="19"/>
          <ac:spMkLst>
            <pc:docMk/>
            <pc:sldMk cId="0" sldId="265"/>
            <ac:spMk id="2" creationId="{D9D46ED8-5331-E3FF-5233-7BE7E6DB28EC}"/>
          </ac:spMkLst>
        </pc:spChg>
        <pc:spChg chg="add del">
          <ac:chgData name="Gregoire Falq" userId="39ed5f39-bc8a-4c6a-93ad-3425e6033efe" providerId="ADAL" clId="{731A8607-F7A1-41F1-A83C-4A1543E0C6E7}" dt="2023-03-12T17:10:09.381" v="21"/>
          <ac:spMkLst>
            <pc:docMk/>
            <pc:sldMk cId="0" sldId="265"/>
            <ac:spMk id="3" creationId="{4794D005-F972-49D6-3917-5F063564E098}"/>
          </ac:spMkLst>
        </pc:spChg>
        <pc:spChg chg="add del mod">
          <ac:chgData name="Gregoire Falq" userId="39ed5f39-bc8a-4c6a-93ad-3425e6033efe" providerId="ADAL" clId="{731A8607-F7A1-41F1-A83C-4A1543E0C6E7}" dt="2023-03-12T17:34:35.861" v="270" actId="478"/>
          <ac:spMkLst>
            <pc:docMk/>
            <pc:sldMk cId="0" sldId="265"/>
            <ac:spMk id="7" creationId="{BC943296-50FB-6700-C511-91D8DA200A9F}"/>
          </ac:spMkLst>
        </pc:spChg>
        <pc:spChg chg="add mod">
          <ac:chgData name="Gregoire Falq" userId="39ed5f39-bc8a-4c6a-93ad-3425e6033efe" providerId="ADAL" clId="{731A8607-F7A1-41F1-A83C-4A1543E0C6E7}" dt="2023-03-12T18:16:32.566" v="983" actId="1076"/>
          <ac:spMkLst>
            <pc:docMk/>
            <pc:sldMk cId="0" sldId="265"/>
            <ac:spMk id="10" creationId="{CE595BB8-A381-22DF-9E7C-E2C2C7E79D71}"/>
          </ac:spMkLst>
        </pc:spChg>
        <pc:spChg chg="add del mod">
          <ac:chgData name="Gregoire Falq" userId="39ed5f39-bc8a-4c6a-93ad-3425e6033efe" providerId="ADAL" clId="{731A8607-F7A1-41F1-A83C-4A1543E0C6E7}" dt="2023-03-12T17:47:56.424" v="433"/>
          <ac:spMkLst>
            <pc:docMk/>
            <pc:sldMk cId="0" sldId="265"/>
            <ac:spMk id="11" creationId="{C04B8046-FC4C-3F6D-8194-1573898A13E0}"/>
          </ac:spMkLst>
        </pc:spChg>
        <pc:spChg chg="add del mod">
          <ac:chgData name="Gregoire Falq" userId="39ed5f39-bc8a-4c6a-93ad-3425e6033efe" providerId="ADAL" clId="{731A8607-F7A1-41F1-A83C-4A1543E0C6E7}" dt="2023-03-12T17:48:05.078" v="435" actId="478"/>
          <ac:spMkLst>
            <pc:docMk/>
            <pc:sldMk cId="0" sldId="265"/>
            <ac:spMk id="13" creationId="{99A04B0D-C18E-ED94-7846-34154E64F1B1}"/>
          </ac:spMkLst>
        </pc:spChg>
        <pc:spChg chg="add mod">
          <ac:chgData name="Gregoire Falq" userId="39ed5f39-bc8a-4c6a-93ad-3425e6033efe" providerId="ADAL" clId="{731A8607-F7A1-41F1-A83C-4A1543E0C6E7}" dt="2023-03-12T17:48:17.339" v="444" actId="20577"/>
          <ac:spMkLst>
            <pc:docMk/>
            <pc:sldMk cId="0" sldId="265"/>
            <ac:spMk id="14" creationId="{163B559B-0BC7-6943-1BBB-72E853866F18}"/>
          </ac:spMkLst>
        </pc:spChg>
        <pc:spChg chg="del mod">
          <ac:chgData name="Gregoire Falq" userId="39ed5f39-bc8a-4c6a-93ad-3425e6033efe" providerId="ADAL" clId="{731A8607-F7A1-41F1-A83C-4A1543E0C6E7}" dt="2023-03-12T17:48:03.457" v="434" actId="478"/>
          <ac:spMkLst>
            <pc:docMk/>
            <pc:sldMk cId="0" sldId="265"/>
            <ac:spMk id="10242" creationId="{F3221969-5E57-7F40-7C0C-ABE71C13B6FA}"/>
          </ac:spMkLst>
        </pc:spChg>
        <pc:spChg chg="mod">
          <ac:chgData name="Gregoire Falq" userId="39ed5f39-bc8a-4c6a-93ad-3425e6033efe" providerId="ADAL" clId="{731A8607-F7A1-41F1-A83C-4A1543E0C6E7}" dt="2023-03-12T17:11:22.259" v="65" actId="1035"/>
          <ac:spMkLst>
            <pc:docMk/>
            <pc:sldMk cId="0" sldId="265"/>
            <ac:spMk id="10244" creationId="{DBC02206-BB16-2E85-2AFC-4141E524AC85}"/>
          </ac:spMkLst>
        </pc:spChg>
        <pc:spChg chg="del mod">
          <ac:chgData name="Gregoire Falq" userId="39ed5f39-bc8a-4c6a-93ad-3425e6033efe" providerId="ADAL" clId="{731A8607-F7A1-41F1-A83C-4A1543E0C6E7}" dt="2023-03-12T17:34:33.610" v="269" actId="478"/>
          <ac:spMkLst>
            <pc:docMk/>
            <pc:sldMk cId="0" sldId="265"/>
            <ac:spMk id="34819" creationId="{C55C617C-BACE-4A88-8B7E-1C55FB870111}"/>
          </ac:spMkLst>
        </pc:spChg>
        <pc:picChg chg="add del mod">
          <ac:chgData name="Gregoire Falq" userId="39ed5f39-bc8a-4c6a-93ad-3425e6033efe" providerId="ADAL" clId="{731A8607-F7A1-41F1-A83C-4A1543E0C6E7}" dt="2023-03-12T17:34:28.624" v="268" actId="478"/>
          <ac:picMkLst>
            <pc:docMk/>
            <pc:sldMk cId="0" sldId="265"/>
            <ac:picMk id="5" creationId="{D355A940-EABB-DE3E-DC18-E7010C77A241}"/>
          </ac:picMkLst>
        </pc:picChg>
        <pc:picChg chg="add mod">
          <ac:chgData name="Gregoire Falq" userId="39ed5f39-bc8a-4c6a-93ad-3425e6033efe" providerId="ADAL" clId="{731A8607-F7A1-41F1-A83C-4A1543E0C6E7}" dt="2023-03-12T20:25:39.828" v="1732" actId="1076"/>
          <ac:picMkLst>
            <pc:docMk/>
            <pc:sldMk cId="0" sldId="265"/>
            <ac:picMk id="9" creationId="{8C5D4F86-0EC5-1EB2-D346-9F350ABC53BA}"/>
          </ac:picMkLst>
        </pc:picChg>
        <pc:picChg chg="add mod">
          <ac:chgData name="Gregoire Falq" userId="39ed5f39-bc8a-4c6a-93ad-3425e6033efe" providerId="ADAL" clId="{731A8607-F7A1-41F1-A83C-4A1543E0C6E7}" dt="2023-03-12T18:16:24.011" v="981" actId="1037"/>
          <ac:picMkLst>
            <pc:docMk/>
            <pc:sldMk cId="0" sldId="265"/>
            <ac:picMk id="1030" creationId="{183513C2-D511-0398-CBE4-7DEB93CCC552}"/>
          </ac:picMkLst>
        </pc:picChg>
      </pc:sldChg>
      <pc:sldChg chg="addSp delSp modSp add mod ord">
        <pc:chgData name="Gregoire Falq" userId="39ed5f39-bc8a-4c6a-93ad-3425e6033efe" providerId="ADAL" clId="{731A8607-F7A1-41F1-A83C-4A1543E0C6E7}" dt="2023-03-12T17:47:13.654" v="427" actId="108"/>
        <pc:sldMkLst>
          <pc:docMk/>
          <pc:sldMk cId="1721064671" sldId="266"/>
        </pc:sldMkLst>
        <pc:spChg chg="mod">
          <ac:chgData name="Gregoire Falq" userId="39ed5f39-bc8a-4c6a-93ad-3425e6033efe" providerId="ADAL" clId="{731A8607-F7A1-41F1-A83C-4A1543E0C6E7}" dt="2023-03-12T17:47:13.654" v="427" actId="108"/>
          <ac:spMkLst>
            <pc:docMk/>
            <pc:sldMk cId="1721064671" sldId="266"/>
            <ac:spMk id="34819" creationId="{C55C617C-BACE-4A88-8B7E-1C55FB870111}"/>
          </ac:spMkLst>
        </pc:spChg>
        <pc:picChg chg="add mod">
          <ac:chgData name="Gregoire Falq" userId="39ed5f39-bc8a-4c6a-93ad-3425e6033efe" providerId="ADAL" clId="{731A8607-F7A1-41F1-A83C-4A1543E0C6E7}" dt="2023-03-12T17:14:51.752" v="155" actId="1076"/>
          <ac:picMkLst>
            <pc:docMk/>
            <pc:sldMk cId="1721064671" sldId="266"/>
            <ac:picMk id="3" creationId="{455C56D2-B7B3-A852-D284-68BDB4DF8A2F}"/>
          </ac:picMkLst>
        </pc:picChg>
        <pc:picChg chg="del">
          <ac:chgData name="Gregoire Falq" userId="39ed5f39-bc8a-4c6a-93ad-3425e6033efe" providerId="ADAL" clId="{731A8607-F7A1-41F1-A83C-4A1543E0C6E7}" dt="2023-03-12T17:12:02.696" v="71" actId="478"/>
          <ac:picMkLst>
            <pc:docMk/>
            <pc:sldMk cId="1721064671" sldId="266"/>
            <ac:picMk id="5" creationId="{D355A940-EABB-DE3E-DC18-E7010C77A241}"/>
          </ac:picMkLst>
        </pc:picChg>
      </pc:sldChg>
      <pc:sldChg chg="addSp delSp modSp add mod">
        <pc:chgData name="Gregoire Falq" userId="39ed5f39-bc8a-4c6a-93ad-3425e6033efe" providerId="ADAL" clId="{731A8607-F7A1-41F1-A83C-4A1543E0C6E7}" dt="2023-03-12T17:47:30.491" v="431" actId="1076"/>
        <pc:sldMkLst>
          <pc:docMk/>
          <pc:sldMk cId="2956158485" sldId="267"/>
        </pc:sldMkLst>
        <pc:spChg chg="mod">
          <ac:chgData name="Gregoire Falq" userId="39ed5f39-bc8a-4c6a-93ad-3425e6033efe" providerId="ADAL" clId="{731A8607-F7A1-41F1-A83C-4A1543E0C6E7}" dt="2023-03-12T17:47:30.491" v="431" actId="1076"/>
          <ac:spMkLst>
            <pc:docMk/>
            <pc:sldMk cId="2956158485" sldId="267"/>
            <ac:spMk id="34819" creationId="{C55C617C-BACE-4A88-8B7E-1C55FB870111}"/>
          </ac:spMkLst>
        </pc:spChg>
        <pc:picChg chg="del">
          <ac:chgData name="Gregoire Falq" userId="39ed5f39-bc8a-4c6a-93ad-3425e6033efe" providerId="ADAL" clId="{731A8607-F7A1-41F1-A83C-4A1543E0C6E7}" dt="2023-03-12T17:17:24.196" v="191" actId="478"/>
          <ac:picMkLst>
            <pc:docMk/>
            <pc:sldMk cId="2956158485" sldId="267"/>
            <ac:picMk id="3" creationId="{455C56D2-B7B3-A852-D284-68BDB4DF8A2F}"/>
          </ac:picMkLst>
        </pc:picChg>
        <pc:picChg chg="add mod">
          <ac:chgData name="Gregoire Falq" userId="39ed5f39-bc8a-4c6a-93ad-3425e6033efe" providerId="ADAL" clId="{731A8607-F7A1-41F1-A83C-4A1543E0C6E7}" dt="2023-03-12T17:47:28.074" v="430" actId="1076"/>
          <ac:picMkLst>
            <pc:docMk/>
            <pc:sldMk cId="2956158485" sldId="267"/>
            <ac:picMk id="4" creationId="{1B909001-5C5E-7CD0-6FC8-8F42F74BE7E6}"/>
          </ac:picMkLst>
        </pc:picChg>
      </pc:sldChg>
      <pc:sldChg chg="addSp delSp modSp add mod">
        <pc:chgData name="Gregoire Falq" userId="39ed5f39-bc8a-4c6a-93ad-3425e6033efe" providerId="ADAL" clId="{731A8607-F7A1-41F1-A83C-4A1543E0C6E7}" dt="2023-03-12T17:34:13.560" v="266" actId="1076"/>
        <pc:sldMkLst>
          <pc:docMk/>
          <pc:sldMk cId="1752115394" sldId="268"/>
        </pc:sldMkLst>
        <pc:spChg chg="add del">
          <ac:chgData name="Gregoire Falq" userId="39ed5f39-bc8a-4c6a-93ad-3425e6033efe" providerId="ADAL" clId="{731A8607-F7A1-41F1-A83C-4A1543E0C6E7}" dt="2023-03-12T17:22:30.032" v="241" actId="478"/>
          <ac:spMkLst>
            <pc:docMk/>
            <pc:sldMk cId="1752115394" sldId="268"/>
            <ac:spMk id="3" creationId="{CEDD4007-5288-1347-493B-D988F2B16A72}"/>
          </ac:spMkLst>
        </pc:spChg>
        <pc:spChg chg="add del mod">
          <ac:chgData name="Gregoire Falq" userId="39ed5f39-bc8a-4c6a-93ad-3425e6033efe" providerId="ADAL" clId="{731A8607-F7A1-41F1-A83C-4A1543E0C6E7}" dt="2023-03-12T17:30:55.644" v="257" actId="478"/>
          <ac:spMkLst>
            <pc:docMk/>
            <pc:sldMk cId="1752115394" sldId="268"/>
            <ac:spMk id="8" creationId="{67FBAC74-AF00-E7EC-6B8A-7AF3C7FAA971}"/>
          </ac:spMkLst>
        </pc:spChg>
        <pc:spChg chg="del mod">
          <ac:chgData name="Gregoire Falq" userId="39ed5f39-bc8a-4c6a-93ad-3425e6033efe" providerId="ADAL" clId="{731A8607-F7A1-41F1-A83C-4A1543E0C6E7}" dt="2023-03-12T17:31:00.319" v="260" actId="478"/>
          <ac:spMkLst>
            <pc:docMk/>
            <pc:sldMk cId="1752115394" sldId="268"/>
            <ac:spMk id="10242" creationId="{F3221969-5E57-7F40-7C0C-ABE71C13B6FA}"/>
          </ac:spMkLst>
        </pc:spChg>
        <pc:spChg chg="del mod">
          <ac:chgData name="Gregoire Falq" userId="39ed5f39-bc8a-4c6a-93ad-3425e6033efe" providerId="ADAL" clId="{731A8607-F7A1-41F1-A83C-4A1543E0C6E7}" dt="2023-03-12T17:30:52.812" v="256" actId="478"/>
          <ac:spMkLst>
            <pc:docMk/>
            <pc:sldMk cId="1752115394" sldId="268"/>
            <ac:spMk id="34819" creationId="{C55C617C-BACE-4A88-8B7E-1C55FB870111}"/>
          </ac:spMkLst>
        </pc:spChg>
        <pc:picChg chg="del">
          <ac:chgData name="Gregoire Falq" userId="39ed5f39-bc8a-4c6a-93ad-3425e6033efe" providerId="ADAL" clId="{731A8607-F7A1-41F1-A83C-4A1543E0C6E7}" dt="2023-03-12T17:22:04.321" v="237" actId="478"/>
          <ac:picMkLst>
            <pc:docMk/>
            <pc:sldMk cId="1752115394" sldId="268"/>
            <ac:picMk id="4" creationId="{1B909001-5C5E-7CD0-6FC8-8F42F74BE7E6}"/>
          </ac:picMkLst>
        </pc:picChg>
        <pc:picChg chg="add del mod">
          <ac:chgData name="Gregoire Falq" userId="39ed5f39-bc8a-4c6a-93ad-3425e6033efe" providerId="ADAL" clId="{731A8607-F7A1-41F1-A83C-4A1543E0C6E7}" dt="2023-03-12T17:30:44.717" v="255" actId="478"/>
          <ac:picMkLst>
            <pc:docMk/>
            <pc:sldMk cId="1752115394" sldId="268"/>
            <ac:picMk id="6" creationId="{05E4BDCE-9801-6F24-EF53-1F4197E173DD}"/>
          </ac:picMkLst>
        </pc:picChg>
        <pc:picChg chg="add mod">
          <ac:chgData name="Gregoire Falq" userId="39ed5f39-bc8a-4c6a-93ad-3425e6033efe" providerId="ADAL" clId="{731A8607-F7A1-41F1-A83C-4A1543E0C6E7}" dt="2023-03-12T17:34:13.560" v="266" actId="1076"/>
          <ac:picMkLst>
            <pc:docMk/>
            <pc:sldMk cId="1752115394" sldId="268"/>
            <ac:picMk id="10" creationId="{AC77EF88-41AE-B648-7CDF-46F3833D882E}"/>
          </ac:picMkLst>
        </pc:picChg>
      </pc:sldChg>
      <pc:sldChg chg="modSp add mod">
        <pc:chgData name="Gregoire Falq" userId="39ed5f39-bc8a-4c6a-93ad-3425e6033efe" providerId="ADAL" clId="{731A8607-F7A1-41F1-A83C-4A1543E0C6E7}" dt="2023-03-12T17:47:03.234" v="426" actId="1076"/>
        <pc:sldMkLst>
          <pc:docMk/>
          <pc:sldMk cId="845004890" sldId="269"/>
        </pc:sldMkLst>
        <pc:spChg chg="mod">
          <ac:chgData name="Gregoire Falq" userId="39ed5f39-bc8a-4c6a-93ad-3425e6033efe" providerId="ADAL" clId="{731A8607-F7A1-41F1-A83C-4A1543E0C6E7}" dt="2023-03-12T17:47:03.234" v="426" actId="1076"/>
          <ac:spMkLst>
            <pc:docMk/>
            <pc:sldMk cId="845004890" sldId="269"/>
            <ac:spMk id="34819" creationId="{C55C617C-BACE-4A88-8B7E-1C55FB870111}"/>
          </ac:spMkLst>
        </pc:spChg>
        <pc:picChg chg="mod">
          <ac:chgData name="Gregoire Falq" userId="39ed5f39-bc8a-4c6a-93ad-3425e6033efe" providerId="ADAL" clId="{731A8607-F7A1-41F1-A83C-4A1543E0C6E7}" dt="2023-03-12T17:47:00.213" v="425" actId="14100"/>
          <ac:picMkLst>
            <pc:docMk/>
            <pc:sldMk cId="845004890" sldId="269"/>
            <ac:picMk id="5" creationId="{D355A940-EABB-DE3E-DC18-E7010C77A241}"/>
          </ac:picMkLst>
        </pc:picChg>
      </pc:sldChg>
      <pc:sldChg chg="delSp modSp add del mod">
        <pc:chgData name="Gregoire Falq" userId="39ed5f39-bc8a-4c6a-93ad-3425e6033efe" providerId="ADAL" clId="{731A8607-F7A1-41F1-A83C-4A1543E0C6E7}" dt="2023-03-12T20:23:35.322" v="1643" actId="47"/>
        <pc:sldMkLst>
          <pc:docMk/>
          <pc:sldMk cId="2976734464" sldId="270"/>
        </pc:sldMkLst>
        <pc:spChg chg="mod">
          <ac:chgData name="Gregoire Falq" userId="39ed5f39-bc8a-4c6a-93ad-3425e6033efe" providerId="ADAL" clId="{731A8607-F7A1-41F1-A83C-4A1543E0C6E7}" dt="2023-03-12T18:15:53.073" v="905" actId="6549"/>
          <ac:spMkLst>
            <pc:docMk/>
            <pc:sldMk cId="2976734464" sldId="270"/>
            <ac:spMk id="10" creationId="{CE595BB8-A381-22DF-9E7C-E2C2C7E79D71}"/>
          </ac:spMkLst>
        </pc:spChg>
        <pc:spChg chg="mod">
          <ac:chgData name="Gregoire Falq" userId="39ed5f39-bc8a-4c6a-93ad-3425e6033efe" providerId="ADAL" clId="{731A8607-F7A1-41F1-A83C-4A1543E0C6E7}" dt="2023-03-12T18:04:32.277" v="489" actId="20577"/>
          <ac:spMkLst>
            <pc:docMk/>
            <pc:sldMk cId="2976734464" sldId="270"/>
            <ac:spMk id="14" creationId="{163B559B-0BC7-6943-1BBB-72E853866F18}"/>
          </ac:spMkLst>
        </pc:spChg>
        <pc:picChg chg="del">
          <ac:chgData name="Gregoire Falq" userId="39ed5f39-bc8a-4c6a-93ad-3425e6033efe" providerId="ADAL" clId="{731A8607-F7A1-41F1-A83C-4A1543E0C6E7}" dt="2023-03-12T18:04:16.791" v="471" actId="478"/>
          <ac:picMkLst>
            <pc:docMk/>
            <pc:sldMk cId="2976734464" sldId="270"/>
            <ac:picMk id="9" creationId="{8C5D4F86-0EC5-1EB2-D346-9F350ABC53BA}"/>
          </ac:picMkLst>
        </pc:picChg>
        <pc:picChg chg="del">
          <ac:chgData name="Gregoire Falq" userId="39ed5f39-bc8a-4c6a-93ad-3425e6033efe" providerId="ADAL" clId="{731A8607-F7A1-41F1-A83C-4A1543E0C6E7}" dt="2023-03-12T18:04:16.791" v="471" actId="478"/>
          <ac:picMkLst>
            <pc:docMk/>
            <pc:sldMk cId="2976734464" sldId="270"/>
            <ac:picMk id="1030" creationId="{183513C2-D511-0398-CBE4-7DEB93CCC552}"/>
          </ac:picMkLst>
        </pc:picChg>
      </pc:sldChg>
      <pc:sldChg chg="addSp delSp modSp add del mod">
        <pc:chgData name="Gregoire Falq" userId="39ed5f39-bc8a-4c6a-93ad-3425e6033efe" providerId="ADAL" clId="{731A8607-F7A1-41F1-A83C-4A1543E0C6E7}" dt="2023-03-12T17:50:35.532" v="446" actId="47"/>
        <pc:sldMkLst>
          <pc:docMk/>
          <pc:sldMk cId="4068763107" sldId="270"/>
        </pc:sldMkLst>
        <pc:spChg chg="del">
          <ac:chgData name="Gregoire Falq" userId="39ed5f39-bc8a-4c6a-93ad-3425e6033efe" providerId="ADAL" clId="{731A8607-F7A1-41F1-A83C-4A1543E0C6E7}" dt="2023-03-12T17:44:57.405" v="322" actId="478"/>
          <ac:spMkLst>
            <pc:docMk/>
            <pc:sldMk cId="4068763107" sldId="270"/>
            <ac:spMk id="10244" creationId="{DBC02206-BB16-2E85-2AFC-4141E524AC85}"/>
          </ac:spMkLst>
        </pc:spChg>
        <pc:picChg chg="add del">
          <ac:chgData name="Gregoire Falq" userId="39ed5f39-bc8a-4c6a-93ad-3425e6033efe" providerId="ADAL" clId="{731A8607-F7A1-41F1-A83C-4A1543E0C6E7}" dt="2023-03-12T17:43:45.691" v="319" actId="22"/>
          <ac:picMkLst>
            <pc:docMk/>
            <pc:sldMk cId="4068763107" sldId="270"/>
            <ac:picMk id="3" creationId="{E4F53046-283E-F848-CCEE-3E30606C9548}"/>
          </ac:picMkLst>
        </pc:picChg>
        <pc:picChg chg="add mod">
          <ac:chgData name="Gregoire Falq" userId="39ed5f39-bc8a-4c6a-93ad-3425e6033efe" providerId="ADAL" clId="{731A8607-F7A1-41F1-A83C-4A1543E0C6E7}" dt="2023-03-12T17:45:08.944" v="326" actId="14100"/>
          <ac:picMkLst>
            <pc:docMk/>
            <pc:sldMk cId="4068763107" sldId="270"/>
            <ac:picMk id="5" creationId="{68D7F429-EED9-0FA1-B521-F47BB5736ED4}"/>
          </ac:picMkLst>
        </pc:picChg>
        <pc:picChg chg="del">
          <ac:chgData name="Gregoire Falq" userId="39ed5f39-bc8a-4c6a-93ad-3425e6033efe" providerId="ADAL" clId="{731A8607-F7A1-41F1-A83C-4A1543E0C6E7}" dt="2023-03-12T17:43:38.437" v="317" actId="478"/>
          <ac:picMkLst>
            <pc:docMk/>
            <pc:sldMk cId="4068763107" sldId="270"/>
            <ac:picMk id="10" creationId="{AC77EF88-41AE-B648-7CDF-46F3833D882E}"/>
          </ac:picMkLst>
        </pc:picChg>
      </pc:sldChg>
      <pc:sldChg chg="addSp delSp modSp add mod">
        <pc:chgData name="Gregoire Falq" userId="39ed5f39-bc8a-4c6a-93ad-3425e6033efe" providerId="ADAL" clId="{731A8607-F7A1-41F1-A83C-4A1543E0C6E7}" dt="2023-03-12T18:15:39.503" v="902" actId="1036"/>
        <pc:sldMkLst>
          <pc:docMk/>
          <pc:sldMk cId="1899101899" sldId="271"/>
        </pc:sldMkLst>
        <pc:spChg chg="add del mod">
          <ac:chgData name="Gregoire Falq" userId="39ed5f39-bc8a-4c6a-93ad-3425e6033efe" providerId="ADAL" clId="{731A8607-F7A1-41F1-A83C-4A1543E0C6E7}" dt="2023-03-12T18:15:39.503" v="902" actId="1036"/>
          <ac:spMkLst>
            <pc:docMk/>
            <pc:sldMk cId="1899101899" sldId="271"/>
            <ac:spMk id="10" creationId="{CE595BB8-A381-22DF-9E7C-E2C2C7E79D71}"/>
          </ac:spMkLst>
        </pc:spChg>
        <pc:spChg chg="mod">
          <ac:chgData name="Gregoire Falq" userId="39ed5f39-bc8a-4c6a-93ad-3425e6033efe" providerId="ADAL" clId="{731A8607-F7A1-41F1-A83C-4A1543E0C6E7}" dt="2023-03-12T18:14:05.191" v="842" actId="20577"/>
          <ac:spMkLst>
            <pc:docMk/>
            <pc:sldMk cId="1899101899" sldId="271"/>
            <ac:spMk id="14" creationId="{163B559B-0BC7-6943-1BBB-72E853866F18}"/>
          </ac:spMkLst>
        </pc:spChg>
        <pc:picChg chg="add del">
          <ac:chgData name="Gregoire Falq" userId="39ed5f39-bc8a-4c6a-93ad-3425e6033efe" providerId="ADAL" clId="{731A8607-F7A1-41F1-A83C-4A1543E0C6E7}" dt="2023-03-12T18:12:05.134" v="808" actId="478"/>
          <ac:picMkLst>
            <pc:docMk/>
            <pc:sldMk cId="1899101899" sldId="271"/>
            <ac:picMk id="9" creationId="{8C5D4F86-0EC5-1EB2-D346-9F350ABC53BA}"/>
          </ac:picMkLst>
        </pc:picChg>
        <pc:picChg chg="add del">
          <ac:chgData name="Gregoire Falq" userId="39ed5f39-bc8a-4c6a-93ad-3425e6033efe" providerId="ADAL" clId="{731A8607-F7A1-41F1-A83C-4A1543E0C6E7}" dt="2023-03-12T18:12:05.134" v="808" actId="478"/>
          <ac:picMkLst>
            <pc:docMk/>
            <pc:sldMk cId="1899101899" sldId="271"/>
            <ac:picMk id="1030" creationId="{183513C2-D511-0398-CBE4-7DEB93CCC552}"/>
          </ac:picMkLst>
        </pc:picChg>
        <pc:picChg chg="add del mod">
          <ac:chgData name="Gregoire Falq" userId="39ed5f39-bc8a-4c6a-93ad-3425e6033efe" providerId="ADAL" clId="{731A8607-F7A1-41F1-A83C-4A1543E0C6E7}" dt="2023-03-12T18:12:02.252" v="804"/>
          <ac:picMkLst>
            <pc:docMk/>
            <pc:sldMk cId="1899101899" sldId="271"/>
            <ac:picMk id="11266" creationId="{270E63AB-A696-64DF-2323-2322938D598E}"/>
          </ac:picMkLst>
        </pc:picChg>
        <pc:picChg chg="add mod">
          <ac:chgData name="Gregoire Falq" userId="39ed5f39-bc8a-4c6a-93ad-3425e6033efe" providerId="ADAL" clId="{731A8607-F7A1-41F1-A83C-4A1543E0C6E7}" dt="2023-03-12T18:12:17.063" v="813" actId="1076"/>
          <ac:picMkLst>
            <pc:docMk/>
            <pc:sldMk cId="1899101899" sldId="271"/>
            <ac:picMk id="11268" creationId="{4FD9ACD2-3717-5C94-8AD9-CDD4BEDAB071}"/>
          </ac:picMkLst>
        </pc:picChg>
      </pc:sldChg>
      <pc:sldChg chg="addSp modSp add mod">
        <pc:chgData name="Gregoire Falq" userId="39ed5f39-bc8a-4c6a-93ad-3425e6033efe" providerId="ADAL" clId="{731A8607-F7A1-41F1-A83C-4A1543E0C6E7}" dt="2023-03-13T11:40:55.289" v="1911" actId="1035"/>
        <pc:sldMkLst>
          <pc:docMk/>
          <pc:sldMk cId="1546262708" sldId="272"/>
        </pc:sldMkLst>
        <pc:spChg chg="mod">
          <ac:chgData name="Gregoire Falq" userId="39ed5f39-bc8a-4c6a-93ad-3425e6033efe" providerId="ADAL" clId="{731A8607-F7A1-41F1-A83C-4A1543E0C6E7}" dt="2023-03-12T20:23:40.993" v="1648" actId="20577"/>
          <ac:spMkLst>
            <pc:docMk/>
            <pc:sldMk cId="1546262708" sldId="272"/>
            <ac:spMk id="10" creationId="{CE595BB8-A381-22DF-9E7C-E2C2C7E79D71}"/>
          </ac:spMkLst>
        </pc:spChg>
        <pc:picChg chg="add mod">
          <ac:chgData name="Gregoire Falq" userId="39ed5f39-bc8a-4c6a-93ad-3425e6033efe" providerId="ADAL" clId="{731A8607-F7A1-41F1-A83C-4A1543E0C6E7}" dt="2023-03-13T11:40:55.289" v="1911" actId="1035"/>
          <ac:picMkLst>
            <pc:docMk/>
            <pc:sldMk cId="1546262708" sldId="272"/>
            <ac:picMk id="2" creationId="{5B692D98-AD05-A459-F19B-E200627E90C7}"/>
          </ac:picMkLst>
        </pc:picChg>
        <pc:picChg chg="add mod">
          <ac:chgData name="Gregoire Falq" userId="39ed5f39-bc8a-4c6a-93ad-3425e6033efe" providerId="ADAL" clId="{731A8607-F7A1-41F1-A83C-4A1543E0C6E7}" dt="2023-03-13T11:40:49.681" v="1896" actId="1038"/>
          <ac:picMkLst>
            <pc:docMk/>
            <pc:sldMk cId="1546262708" sldId="272"/>
            <ac:picMk id="3" creationId="{C6111A97-0651-616B-23B9-E08E9D150C74}"/>
          </ac:picMkLst>
        </pc:picChg>
      </pc:sldChg>
      <pc:sldChg chg="modSp add del mod">
        <pc:chgData name="Gregoire Falq" userId="39ed5f39-bc8a-4c6a-93ad-3425e6033efe" providerId="ADAL" clId="{731A8607-F7A1-41F1-A83C-4A1543E0C6E7}" dt="2023-03-12T19:56:16.972" v="1299" actId="47"/>
        <pc:sldMkLst>
          <pc:docMk/>
          <pc:sldMk cId="238609442" sldId="273"/>
        </pc:sldMkLst>
        <pc:spChg chg="mod">
          <ac:chgData name="Gregoire Falq" userId="39ed5f39-bc8a-4c6a-93ad-3425e6033efe" providerId="ADAL" clId="{731A8607-F7A1-41F1-A83C-4A1543E0C6E7}" dt="2023-03-12T19:53:28.595" v="1253" actId="14"/>
          <ac:spMkLst>
            <pc:docMk/>
            <pc:sldMk cId="238609442" sldId="273"/>
            <ac:spMk id="10" creationId="{CE595BB8-A381-22DF-9E7C-E2C2C7E79D71}"/>
          </ac:spMkLst>
        </pc:spChg>
        <pc:spChg chg="mod">
          <ac:chgData name="Gregoire Falq" userId="39ed5f39-bc8a-4c6a-93ad-3425e6033efe" providerId="ADAL" clId="{731A8607-F7A1-41F1-A83C-4A1543E0C6E7}" dt="2023-03-12T19:44:16.006" v="1022" actId="20577"/>
          <ac:spMkLst>
            <pc:docMk/>
            <pc:sldMk cId="238609442" sldId="273"/>
            <ac:spMk id="14" creationId="{163B559B-0BC7-6943-1BBB-72E853866F18}"/>
          </ac:spMkLst>
        </pc:spChg>
      </pc:sldChg>
      <pc:sldChg chg="addSp delSp modSp add mod">
        <pc:chgData name="Gregoire Falq" userId="39ed5f39-bc8a-4c6a-93ad-3425e6033efe" providerId="ADAL" clId="{731A8607-F7A1-41F1-A83C-4A1543E0C6E7}" dt="2023-03-12T19:56:07.489" v="1298" actId="1076"/>
        <pc:sldMkLst>
          <pc:docMk/>
          <pc:sldMk cId="1689151186" sldId="274"/>
        </pc:sldMkLst>
        <pc:spChg chg="add del mod">
          <ac:chgData name="Gregoire Falq" userId="39ed5f39-bc8a-4c6a-93ad-3425e6033efe" providerId="ADAL" clId="{731A8607-F7A1-41F1-A83C-4A1543E0C6E7}" dt="2023-03-12T19:51:20.696" v="1197" actId="47"/>
          <ac:spMkLst>
            <pc:docMk/>
            <pc:sldMk cId="1689151186" sldId="274"/>
            <ac:spMk id="6" creationId="{836C4942-2384-597F-426C-DEE076809D75}"/>
          </ac:spMkLst>
        </pc:spChg>
        <pc:spChg chg="add mod">
          <ac:chgData name="Gregoire Falq" userId="39ed5f39-bc8a-4c6a-93ad-3425e6033efe" providerId="ADAL" clId="{731A8607-F7A1-41F1-A83C-4A1543E0C6E7}" dt="2023-03-12T19:56:07.489" v="1298" actId="1076"/>
          <ac:spMkLst>
            <pc:docMk/>
            <pc:sldMk cId="1689151186" sldId="274"/>
            <ac:spMk id="7" creationId="{9654B1DD-378D-B4BD-2880-8B97443FE639}"/>
          </ac:spMkLst>
        </pc:spChg>
        <pc:spChg chg="add mod">
          <ac:chgData name="Gregoire Falq" userId="39ed5f39-bc8a-4c6a-93ad-3425e6033efe" providerId="ADAL" clId="{731A8607-F7A1-41F1-A83C-4A1543E0C6E7}" dt="2023-03-12T19:56:02.032" v="1297" actId="14100"/>
          <ac:spMkLst>
            <pc:docMk/>
            <pc:sldMk cId="1689151186" sldId="274"/>
            <ac:spMk id="8" creationId="{6D4CBC4C-799A-D234-7CBD-7C4FAC134099}"/>
          </ac:spMkLst>
        </pc:spChg>
        <pc:spChg chg="add mod">
          <ac:chgData name="Gregoire Falq" userId="39ed5f39-bc8a-4c6a-93ad-3425e6033efe" providerId="ADAL" clId="{731A8607-F7A1-41F1-A83C-4A1543E0C6E7}" dt="2023-03-12T19:55:51.300" v="1295" actId="1076"/>
          <ac:spMkLst>
            <pc:docMk/>
            <pc:sldMk cId="1689151186" sldId="274"/>
            <ac:spMk id="9" creationId="{3A82E461-AC2F-2730-E6D8-6DB26293D7A5}"/>
          </ac:spMkLst>
        </pc:spChg>
        <pc:spChg chg="del">
          <ac:chgData name="Gregoire Falq" userId="39ed5f39-bc8a-4c6a-93ad-3425e6033efe" providerId="ADAL" clId="{731A8607-F7A1-41F1-A83C-4A1543E0C6E7}" dt="2023-03-12T19:49:32.416" v="1178" actId="478"/>
          <ac:spMkLst>
            <pc:docMk/>
            <pc:sldMk cId="1689151186" sldId="274"/>
            <ac:spMk id="10" creationId="{CE595BB8-A381-22DF-9E7C-E2C2C7E79D71}"/>
          </ac:spMkLst>
        </pc:spChg>
        <pc:spChg chg="add mod">
          <ac:chgData name="Gregoire Falq" userId="39ed5f39-bc8a-4c6a-93ad-3425e6033efe" providerId="ADAL" clId="{731A8607-F7A1-41F1-A83C-4A1543E0C6E7}" dt="2023-03-12T19:55:58.858" v="1296" actId="1076"/>
          <ac:spMkLst>
            <pc:docMk/>
            <pc:sldMk cId="1689151186" sldId="274"/>
            <ac:spMk id="11" creationId="{BFBB4E8D-8687-AEF3-562E-52EA30068CE0}"/>
          </ac:spMkLst>
        </pc:spChg>
        <pc:picChg chg="add del">
          <ac:chgData name="Gregoire Falq" userId="39ed5f39-bc8a-4c6a-93ad-3425e6033efe" providerId="ADAL" clId="{731A8607-F7A1-41F1-A83C-4A1543E0C6E7}" dt="2023-03-12T19:50:22.602" v="1182" actId="478"/>
          <ac:picMkLst>
            <pc:docMk/>
            <pc:sldMk cId="1689151186" sldId="274"/>
            <ac:picMk id="3" creationId="{6A6BB8FE-96CD-9A36-168B-073291C74560}"/>
          </ac:picMkLst>
        </pc:picChg>
        <pc:picChg chg="add mod">
          <ac:chgData name="Gregoire Falq" userId="39ed5f39-bc8a-4c6a-93ad-3425e6033efe" providerId="ADAL" clId="{731A8607-F7A1-41F1-A83C-4A1543E0C6E7}" dt="2023-03-12T19:55:19.364" v="1289" actId="207"/>
          <ac:picMkLst>
            <pc:docMk/>
            <pc:sldMk cId="1689151186" sldId="274"/>
            <ac:picMk id="5" creationId="{F816B550-7313-F332-EB73-AFAE367E5995}"/>
          </ac:picMkLst>
        </pc:picChg>
      </pc:sldChg>
      <pc:sldChg chg="addSp delSp modSp add mod">
        <pc:chgData name="Gregoire Falq" userId="39ed5f39-bc8a-4c6a-93ad-3425e6033efe" providerId="ADAL" clId="{731A8607-F7A1-41F1-A83C-4A1543E0C6E7}" dt="2023-03-12T19:58:49.525" v="1329" actId="1076"/>
        <pc:sldMkLst>
          <pc:docMk/>
          <pc:sldMk cId="210128046" sldId="275"/>
        </pc:sldMkLst>
        <pc:spChg chg="del">
          <ac:chgData name="Gregoire Falq" userId="39ed5f39-bc8a-4c6a-93ad-3425e6033efe" providerId="ADAL" clId="{731A8607-F7A1-41F1-A83C-4A1543E0C6E7}" dt="2023-03-12T19:57:02.540" v="1311" actId="478"/>
          <ac:spMkLst>
            <pc:docMk/>
            <pc:sldMk cId="210128046" sldId="275"/>
            <ac:spMk id="10244" creationId="{DBC02206-BB16-2E85-2AFC-4141E524AC85}"/>
          </ac:spMkLst>
        </pc:spChg>
        <pc:picChg chg="add mod">
          <ac:chgData name="Gregoire Falq" userId="39ed5f39-bc8a-4c6a-93ad-3425e6033efe" providerId="ADAL" clId="{731A8607-F7A1-41F1-A83C-4A1543E0C6E7}" dt="2023-03-12T19:57:47.996" v="1318" actId="1076"/>
          <ac:picMkLst>
            <pc:docMk/>
            <pc:sldMk cId="210128046" sldId="275"/>
            <ac:picMk id="3" creationId="{C7246989-8CA8-D35E-F766-E18B9F80C5CD}"/>
          </ac:picMkLst>
        </pc:picChg>
        <pc:picChg chg="add mod">
          <ac:chgData name="Gregoire Falq" userId="39ed5f39-bc8a-4c6a-93ad-3425e6033efe" providerId="ADAL" clId="{731A8607-F7A1-41F1-A83C-4A1543E0C6E7}" dt="2023-03-12T19:58:06.418" v="1324" actId="1076"/>
          <ac:picMkLst>
            <pc:docMk/>
            <pc:sldMk cId="210128046" sldId="275"/>
            <ac:picMk id="4" creationId="{C019F50A-4648-AAF0-DB3A-62983569FEC7}"/>
          </ac:picMkLst>
        </pc:picChg>
        <pc:picChg chg="add mod">
          <ac:chgData name="Gregoire Falq" userId="39ed5f39-bc8a-4c6a-93ad-3425e6033efe" providerId="ADAL" clId="{731A8607-F7A1-41F1-A83C-4A1543E0C6E7}" dt="2023-03-12T19:58:49.525" v="1329" actId="1076"/>
          <ac:picMkLst>
            <pc:docMk/>
            <pc:sldMk cId="210128046" sldId="275"/>
            <ac:picMk id="6" creationId="{3261509A-048A-712C-7E39-47686972F7A2}"/>
          </ac:picMkLst>
        </pc:picChg>
        <pc:picChg chg="del mod">
          <ac:chgData name="Gregoire Falq" userId="39ed5f39-bc8a-4c6a-93ad-3425e6033efe" providerId="ADAL" clId="{731A8607-F7A1-41F1-A83C-4A1543E0C6E7}" dt="2023-03-12T19:56:51.478" v="1305" actId="478"/>
          <ac:picMkLst>
            <pc:docMk/>
            <pc:sldMk cId="210128046" sldId="275"/>
            <ac:picMk id="10" creationId="{AC77EF88-41AE-B648-7CDF-46F3833D882E}"/>
          </ac:picMkLst>
        </pc:picChg>
      </pc:sldChg>
      <pc:sldChg chg="add del">
        <pc:chgData name="Gregoire Falq" userId="39ed5f39-bc8a-4c6a-93ad-3425e6033efe" providerId="ADAL" clId="{731A8607-F7A1-41F1-A83C-4A1543E0C6E7}" dt="2023-03-12T19:49:35.290" v="1180"/>
        <pc:sldMkLst>
          <pc:docMk/>
          <pc:sldMk cId="2423790721" sldId="275"/>
        </pc:sldMkLst>
      </pc:sldChg>
      <pc:sldChg chg="add del">
        <pc:chgData name="Gregoire Falq" userId="39ed5f39-bc8a-4c6a-93ad-3425e6033efe" providerId="ADAL" clId="{731A8607-F7A1-41F1-A83C-4A1543E0C6E7}" dt="2023-03-12T19:56:23.806" v="1301" actId="47"/>
        <pc:sldMkLst>
          <pc:docMk/>
          <pc:sldMk cId="3655143164" sldId="275"/>
        </pc:sldMkLst>
      </pc:sldChg>
      <pc:sldChg chg="addSp delSp modSp add mod ord">
        <pc:chgData name="Gregoire Falq" userId="39ed5f39-bc8a-4c6a-93ad-3425e6033efe" providerId="ADAL" clId="{731A8607-F7A1-41F1-A83C-4A1543E0C6E7}" dt="2023-03-13T13:44:06.004" v="2290" actId="20577"/>
        <pc:sldMkLst>
          <pc:docMk/>
          <pc:sldMk cId="1464691654" sldId="276"/>
        </pc:sldMkLst>
        <pc:spChg chg="mod">
          <ac:chgData name="Gregoire Falq" userId="39ed5f39-bc8a-4c6a-93ad-3425e6033efe" providerId="ADAL" clId="{731A8607-F7A1-41F1-A83C-4A1543E0C6E7}" dt="2023-03-13T12:31:11.368" v="1983" actId="6549"/>
          <ac:spMkLst>
            <pc:docMk/>
            <pc:sldMk cId="1464691654" sldId="276"/>
            <ac:spMk id="10" creationId="{CE595BB8-A381-22DF-9E7C-E2C2C7E79D71}"/>
          </ac:spMkLst>
        </pc:spChg>
        <pc:spChg chg="mod">
          <ac:chgData name="Gregoire Falq" userId="39ed5f39-bc8a-4c6a-93ad-3425e6033efe" providerId="ADAL" clId="{731A8607-F7A1-41F1-A83C-4A1543E0C6E7}" dt="2023-03-13T13:44:06.004" v="2290" actId="20577"/>
          <ac:spMkLst>
            <pc:docMk/>
            <pc:sldMk cId="1464691654" sldId="276"/>
            <ac:spMk id="14" creationId="{163B559B-0BC7-6943-1BBB-72E853866F18}"/>
          </ac:spMkLst>
        </pc:spChg>
        <pc:picChg chg="add del mod">
          <ac:chgData name="Gregoire Falq" userId="39ed5f39-bc8a-4c6a-93ad-3425e6033efe" providerId="ADAL" clId="{731A8607-F7A1-41F1-A83C-4A1543E0C6E7}" dt="2023-03-12T20:15:14.977" v="1494" actId="21"/>
          <ac:picMkLst>
            <pc:docMk/>
            <pc:sldMk cId="1464691654" sldId="276"/>
            <ac:picMk id="2" creationId="{088C1F11-75DF-E016-5C5A-E8F03767A4E0}"/>
          </ac:picMkLst>
        </pc:picChg>
      </pc:sldChg>
      <pc:sldChg chg="modSp add mod">
        <pc:chgData name="Gregoire Falq" userId="39ed5f39-bc8a-4c6a-93ad-3425e6033efe" providerId="ADAL" clId="{731A8607-F7A1-41F1-A83C-4A1543E0C6E7}" dt="2023-03-13T12:27:50.849" v="1947" actId="20577"/>
        <pc:sldMkLst>
          <pc:docMk/>
          <pc:sldMk cId="1143540011" sldId="277"/>
        </pc:sldMkLst>
        <pc:spChg chg="mod">
          <ac:chgData name="Gregoire Falq" userId="39ed5f39-bc8a-4c6a-93ad-3425e6033efe" providerId="ADAL" clId="{731A8607-F7A1-41F1-A83C-4A1543E0C6E7}" dt="2023-03-13T12:27:50.849" v="1947" actId="20577"/>
          <ac:spMkLst>
            <pc:docMk/>
            <pc:sldMk cId="1143540011" sldId="277"/>
            <ac:spMk id="10" creationId="{CE595BB8-A381-22DF-9E7C-E2C2C7E79D71}"/>
          </ac:spMkLst>
        </pc:spChg>
        <pc:spChg chg="mod">
          <ac:chgData name="Gregoire Falq" userId="39ed5f39-bc8a-4c6a-93ad-3425e6033efe" providerId="ADAL" clId="{731A8607-F7A1-41F1-A83C-4A1543E0C6E7}" dt="2023-03-13T11:36:30.869" v="1824" actId="20577"/>
          <ac:spMkLst>
            <pc:docMk/>
            <pc:sldMk cId="1143540011" sldId="277"/>
            <ac:spMk id="14" creationId="{163B559B-0BC7-6943-1BBB-72E853866F18}"/>
          </ac:spMkLst>
        </pc:spChg>
      </pc:sldChg>
      <pc:sldChg chg="addSp delSp modSp add del mod">
        <pc:chgData name="Gregoire Falq" userId="39ed5f39-bc8a-4c6a-93ad-3425e6033efe" providerId="ADAL" clId="{731A8607-F7A1-41F1-A83C-4A1543E0C6E7}" dt="2023-03-13T11:23:45.258" v="1765" actId="47"/>
        <pc:sldMkLst>
          <pc:docMk/>
          <pc:sldMk cId="1286487355" sldId="277"/>
        </pc:sldMkLst>
        <pc:spChg chg="add del">
          <ac:chgData name="Gregoire Falq" userId="39ed5f39-bc8a-4c6a-93ad-3425e6033efe" providerId="ADAL" clId="{731A8607-F7A1-41F1-A83C-4A1543E0C6E7}" dt="2023-03-13T11:23:42.837" v="1763" actId="478"/>
          <ac:spMkLst>
            <pc:docMk/>
            <pc:sldMk cId="1286487355" sldId="277"/>
            <ac:spMk id="7" creationId="{9654B1DD-378D-B4BD-2880-8B97443FE639}"/>
          </ac:spMkLst>
        </pc:spChg>
        <pc:spChg chg="add del">
          <ac:chgData name="Gregoire Falq" userId="39ed5f39-bc8a-4c6a-93ad-3425e6033efe" providerId="ADAL" clId="{731A8607-F7A1-41F1-A83C-4A1543E0C6E7}" dt="2023-03-13T11:23:42.837" v="1763" actId="478"/>
          <ac:spMkLst>
            <pc:docMk/>
            <pc:sldMk cId="1286487355" sldId="277"/>
            <ac:spMk id="8" creationId="{6D4CBC4C-799A-D234-7CBD-7C4FAC134099}"/>
          </ac:spMkLst>
        </pc:spChg>
        <pc:spChg chg="add del">
          <ac:chgData name="Gregoire Falq" userId="39ed5f39-bc8a-4c6a-93ad-3425e6033efe" providerId="ADAL" clId="{731A8607-F7A1-41F1-A83C-4A1543E0C6E7}" dt="2023-03-13T11:23:42.837" v="1763" actId="478"/>
          <ac:spMkLst>
            <pc:docMk/>
            <pc:sldMk cId="1286487355" sldId="277"/>
            <ac:spMk id="9" creationId="{3A82E461-AC2F-2730-E6D8-6DB26293D7A5}"/>
          </ac:spMkLst>
        </pc:spChg>
        <pc:spChg chg="add del">
          <ac:chgData name="Gregoire Falq" userId="39ed5f39-bc8a-4c6a-93ad-3425e6033efe" providerId="ADAL" clId="{731A8607-F7A1-41F1-A83C-4A1543E0C6E7}" dt="2023-03-13T11:23:42.837" v="1763" actId="478"/>
          <ac:spMkLst>
            <pc:docMk/>
            <pc:sldMk cId="1286487355" sldId="277"/>
            <ac:spMk id="11" creationId="{BFBB4E8D-8687-AEF3-562E-52EA30068CE0}"/>
          </ac:spMkLst>
        </pc:spChg>
        <pc:spChg chg="mod">
          <ac:chgData name="Gregoire Falq" userId="39ed5f39-bc8a-4c6a-93ad-3425e6033efe" providerId="ADAL" clId="{731A8607-F7A1-41F1-A83C-4A1543E0C6E7}" dt="2023-03-13T11:23:43.295" v="1764" actId="20577"/>
          <ac:spMkLst>
            <pc:docMk/>
            <pc:sldMk cId="1286487355" sldId="277"/>
            <ac:spMk id="14" creationId="{163B559B-0BC7-6943-1BBB-72E853866F18}"/>
          </ac:spMkLst>
        </pc:spChg>
        <pc:picChg chg="add del">
          <ac:chgData name="Gregoire Falq" userId="39ed5f39-bc8a-4c6a-93ad-3425e6033efe" providerId="ADAL" clId="{731A8607-F7A1-41F1-A83C-4A1543E0C6E7}" dt="2023-03-13T11:23:42.675" v="1762" actId="478"/>
          <ac:picMkLst>
            <pc:docMk/>
            <pc:sldMk cId="1286487355" sldId="277"/>
            <ac:picMk id="5" creationId="{F816B550-7313-F332-EB73-AFAE367E5995}"/>
          </ac:picMkLst>
        </pc:picChg>
      </pc:sldChg>
      <pc:sldChg chg="modSp add mod">
        <pc:chgData name="Gregoire Falq" userId="39ed5f39-bc8a-4c6a-93ad-3425e6033efe" providerId="ADAL" clId="{731A8607-F7A1-41F1-A83C-4A1543E0C6E7}" dt="2023-03-13T12:40:13.199" v="2186" actId="313"/>
        <pc:sldMkLst>
          <pc:docMk/>
          <pc:sldMk cId="3847732216" sldId="278"/>
        </pc:sldMkLst>
        <pc:spChg chg="mod">
          <ac:chgData name="Gregoire Falq" userId="39ed5f39-bc8a-4c6a-93ad-3425e6033efe" providerId="ADAL" clId="{731A8607-F7A1-41F1-A83C-4A1543E0C6E7}" dt="2023-03-13T12:40:13.199" v="2186" actId="313"/>
          <ac:spMkLst>
            <pc:docMk/>
            <pc:sldMk cId="3847732216" sldId="278"/>
            <ac:spMk id="10" creationId="{CE595BB8-A381-22DF-9E7C-E2C2C7E79D71}"/>
          </ac:spMkLst>
        </pc:spChg>
        <pc:spChg chg="mod">
          <ac:chgData name="Gregoire Falq" userId="39ed5f39-bc8a-4c6a-93ad-3425e6033efe" providerId="ADAL" clId="{731A8607-F7A1-41F1-A83C-4A1543E0C6E7}" dt="2023-03-13T12:37:19.564" v="2063" actId="20577"/>
          <ac:spMkLst>
            <pc:docMk/>
            <pc:sldMk cId="3847732216" sldId="278"/>
            <ac:spMk id="14" creationId="{163B559B-0BC7-6943-1BBB-72E853866F18}"/>
          </ac:spMkLst>
        </pc:spChg>
        <pc:picChg chg="mod">
          <ac:chgData name="Gregoire Falq" userId="39ed5f39-bc8a-4c6a-93ad-3425e6033efe" providerId="ADAL" clId="{731A8607-F7A1-41F1-A83C-4A1543E0C6E7}" dt="2023-03-13T12:38:02.389" v="2113" actId="1037"/>
          <ac:picMkLst>
            <pc:docMk/>
            <pc:sldMk cId="3847732216" sldId="278"/>
            <ac:picMk id="9" creationId="{8C5D4F86-0EC5-1EB2-D346-9F350ABC53BA}"/>
          </ac:picMkLst>
        </pc:picChg>
        <pc:picChg chg="mod">
          <ac:chgData name="Gregoire Falq" userId="39ed5f39-bc8a-4c6a-93ad-3425e6033efe" providerId="ADAL" clId="{731A8607-F7A1-41F1-A83C-4A1543E0C6E7}" dt="2023-03-13T12:38:02.389" v="2113" actId="1037"/>
          <ac:picMkLst>
            <pc:docMk/>
            <pc:sldMk cId="3847732216" sldId="278"/>
            <ac:picMk id="1030" creationId="{183513C2-D511-0398-CBE4-7DEB93CCC552}"/>
          </ac:picMkLst>
        </pc:picChg>
      </pc:sldChg>
      <pc:sldChg chg="delSp modSp add del mod">
        <pc:chgData name="Gregoire Falq" userId="39ed5f39-bc8a-4c6a-93ad-3425e6033efe" providerId="ADAL" clId="{731A8607-F7A1-41F1-A83C-4A1543E0C6E7}" dt="2023-03-13T13:30:36.316" v="2280" actId="47"/>
        <pc:sldMkLst>
          <pc:docMk/>
          <pc:sldMk cId="588312240" sldId="279"/>
        </pc:sldMkLst>
        <pc:spChg chg="del">
          <ac:chgData name="Gregoire Falq" userId="39ed5f39-bc8a-4c6a-93ad-3425e6033efe" providerId="ADAL" clId="{731A8607-F7A1-41F1-A83C-4A1543E0C6E7}" dt="2023-03-13T13:28:56.658" v="2188" actId="478"/>
          <ac:spMkLst>
            <pc:docMk/>
            <pc:sldMk cId="588312240" sldId="279"/>
            <ac:spMk id="10" creationId="{CE595BB8-A381-22DF-9E7C-E2C2C7E79D71}"/>
          </ac:spMkLst>
        </pc:spChg>
        <pc:spChg chg="mod">
          <ac:chgData name="Gregoire Falq" userId="39ed5f39-bc8a-4c6a-93ad-3425e6033efe" providerId="ADAL" clId="{731A8607-F7A1-41F1-A83C-4A1543E0C6E7}" dt="2023-03-13T13:29:49.804" v="2207" actId="20577"/>
          <ac:spMkLst>
            <pc:docMk/>
            <pc:sldMk cId="588312240" sldId="279"/>
            <ac:spMk id="14" creationId="{163B559B-0BC7-6943-1BBB-72E853866F18}"/>
          </ac:spMkLst>
        </pc:spChg>
        <pc:picChg chg="mod">
          <ac:chgData name="Gregoire Falq" userId="39ed5f39-bc8a-4c6a-93ad-3425e6033efe" providerId="ADAL" clId="{731A8607-F7A1-41F1-A83C-4A1543E0C6E7}" dt="2023-03-13T13:30:18.364" v="2279" actId="1076"/>
          <ac:picMkLst>
            <pc:docMk/>
            <pc:sldMk cId="588312240" sldId="279"/>
            <ac:picMk id="9" creationId="{8C5D4F86-0EC5-1EB2-D346-9F350ABC53BA}"/>
          </ac:picMkLst>
        </pc:picChg>
        <pc:picChg chg="mod">
          <ac:chgData name="Gregoire Falq" userId="39ed5f39-bc8a-4c6a-93ad-3425e6033efe" providerId="ADAL" clId="{731A8607-F7A1-41F1-A83C-4A1543E0C6E7}" dt="2023-03-13T13:30:18.364" v="2279" actId="1076"/>
          <ac:picMkLst>
            <pc:docMk/>
            <pc:sldMk cId="588312240" sldId="279"/>
            <ac:picMk id="1030" creationId="{183513C2-D511-0398-CBE4-7DEB93CCC552}"/>
          </ac:picMkLst>
        </pc:pic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20.svg"/></Relationships>
</file>

<file path=ppt/diagrams/colors1.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AEC7F3-4B5E-4238-8C4F-83E1D5A414F0}" type="doc">
      <dgm:prSet loTypeId="urn:microsoft.com/office/officeart/2018/5/layout/IconLeaf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80FECC99-E7F7-46BB-A992-86950C0D5B0B}">
      <dgm:prSet/>
      <dgm:spPr/>
      <dgm:t>
        <a:bodyPr/>
        <a:lstStyle/>
        <a:p>
          <a:pPr>
            <a:defRPr cap="all"/>
          </a:pPr>
          <a:r>
            <a:rPr lang="en-US"/>
            <a:t>Creating a community of R users</a:t>
          </a:r>
        </a:p>
      </dgm:t>
    </dgm:pt>
    <dgm:pt modelId="{7DF39E0F-4AFE-4292-B40F-3DFE1372CED7}" type="parTrans" cxnId="{9CF123E7-09C7-4490-BB36-88637B44FA7B}">
      <dgm:prSet/>
      <dgm:spPr/>
      <dgm:t>
        <a:bodyPr/>
        <a:lstStyle/>
        <a:p>
          <a:endParaRPr lang="en-US"/>
        </a:p>
      </dgm:t>
    </dgm:pt>
    <dgm:pt modelId="{7FC11F41-A7A2-4377-A245-B4935C4670DA}" type="sibTrans" cxnId="{9CF123E7-09C7-4490-BB36-88637B44FA7B}">
      <dgm:prSet/>
      <dgm:spPr/>
      <dgm:t>
        <a:bodyPr/>
        <a:lstStyle/>
        <a:p>
          <a:endParaRPr lang="en-US"/>
        </a:p>
      </dgm:t>
    </dgm:pt>
    <dgm:pt modelId="{FB7A32DB-A69B-421D-B8B8-67F7C7D9986D}">
      <dgm:prSet/>
      <dgm:spPr/>
      <dgm:t>
        <a:bodyPr/>
        <a:lstStyle/>
        <a:p>
          <a:pPr>
            <a:defRPr cap="all"/>
          </a:pPr>
          <a:r>
            <a:rPr lang="en-US"/>
            <a:t>How to improve the R sessions?</a:t>
          </a:r>
        </a:p>
      </dgm:t>
    </dgm:pt>
    <dgm:pt modelId="{8AD65A67-5DEC-45F0-8ACF-CD684A7D4D87}" type="parTrans" cxnId="{2469A072-3C17-44CA-9BCC-EB037E546E40}">
      <dgm:prSet/>
      <dgm:spPr/>
      <dgm:t>
        <a:bodyPr/>
        <a:lstStyle/>
        <a:p>
          <a:endParaRPr lang="en-US"/>
        </a:p>
      </dgm:t>
    </dgm:pt>
    <dgm:pt modelId="{E357451C-DCCA-4F4C-A440-BE75A16462BA}" type="sibTrans" cxnId="{2469A072-3C17-44CA-9BCC-EB037E546E40}">
      <dgm:prSet/>
      <dgm:spPr/>
      <dgm:t>
        <a:bodyPr/>
        <a:lstStyle/>
        <a:p>
          <a:endParaRPr lang="en-US"/>
        </a:p>
      </dgm:t>
    </dgm:pt>
    <dgm:pt modelId="{4FDD965E-D399-4EBB-B2A3-D4ABBAFA05D7}">
      <dgm:prSet/>
      <dgm:spPr/>
      <dgm:t>
        <a:bodyPr/>
        <a:lstStyle/>
        <a:p>
          <a:pPr>
            <a:defRPr cap="all"/>
          </a:pPr>
          <a:r>
            <a:rPr lang="en-US"/>
            <a:t>Topic for the next session</a:t>
          </a:r>
        </a:p>
      </dgm:t>
    </dgm:pt>
    <dgm:pt modelId="{2DD808AD-FA22-4EFB-91B7-863219935B26}" type="parTrans" cxnId="{0266C54E-EB5B-47F4-AEAD-BB75AE4B9F25}">
      <dgm:prSet/>
      <dgm:spPr/>
      <dgm:t>
        <a:bodyPr/>
        <a:lstStyle/>
        <a:p>
          <a:endParaRPr lang="en-US"/>
        </a:p>
      </dgm:t>
    </dgm:pt>
    <dgm:pt modelId="{C229537B-3B74-462A-ABC2-E4231BC16B4E}" type="sibTrans" cxnId="{0266C54E-EB5B-47F4-AEAD-BB75AE4B9F25}">
      <dgm:prSet/>
      <dgm:spPr/>
      <dgm:t>
        <a:bodyPr/>
        <a:lstStyle/>
        <a:p>
          <a:endParaRPr lang="en-US"/>
        </a:p>
      </dgm:t>
    </dgm:pt>
    <dgm:pt modelId="{C4FEBC0B-44A3-4341-AC3A-90968BEB37DD}" type="pres">
      <dgm:prSet presAssocID="{D8AEC7F3-4B5E-4238-8C4F-83E1D5A414F0}" presName="root" presStyleCnt="0">
        <dgm:presLayoutVars>
          <dgm:dir/>
          <dgm:resizeHandles val="exact"/>
        </dgm:presLayoutVars>
      </dgm:prSet>
      <dgm:spPr/>
    </dgm:pt>
    <dgm:pt modelId="{8C9A7F86-C818-4DDB-9A3B-D7260BC18AF8}" type="pres">
      <dgm:prSet presAssocID="{80FECC99-E7F7-46BB-A992-86950C0D5B0B}" presName="compNode" presStyleCnt="0"/>
      <dgm:spPr/>
    </dgm:pt>
    <dgm:pt modelId="{296C39BB-489A-4C4C-A62A-FC92D81F77F2}" type="pres">
      <dgm:prSet presAssocID="{80FECC99-E7F7-46BB-A992-86950C0D5B0B}" presName="iconBgRect" presStyleLbl="bgShp" presStyleIdx="0" presStyleCnt="3"/>
      <dgm:spPr>
        <a:prstGeom prst="round2DiagRect">
          <a:avLst>
            <a:gd name="adj1" fmla="val 29727"/>
            <a:gd name="adj2" fmla="val 0"/>
          </a:avLst>
        </a:prstGeom>
      </dgm:spPr>
    </dgm:pt>
    <dgm:pt modelId="{5A8D2AB8-0486-45E1-BB65-F4F323E6F318}" type="pres">
      <dgm:prSet presAssocID="{80FECC99-E7F7-46BB-A992-86950C0D5B0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Users"/>
        </a:ext>
      </dgm:extLst>
    </dgm:pt>
    <dgm:pt modelId="{FEA78F2C-BCB1-4E6D-9597-C441E7F82528}" type="pres">
      <dgm:prSet presAssocID="{80FECC99-E7F7-46BB-A992-86950C0D5B0B}" presName="spaceRect" presStyleCnt="0"/>
      <dgm:spPr/>
    </dgm:pt>
    <dgm:pt modelId="{CA60280D-592D-4BAE-8BFA-1DC6D24B3763}" type="pres">
      <dgm:prSet presAssocID="{80FECC99-E7F7-46BB-A992-86950C0D5B0B}" presName="textRect" presStyleLbl="revTx" presStyleIdx="0" presStyleCnt="3">
        <dgm:presLayoutVars>
          <dgm:chMax val="1"/>
          <dgm:chPref val="1"/>
        </dgm:presLayoutVars>
      </dgm:prSet>
      <dgm:spPr/>
    </dgm:pt>
    <dgm:pt modelId="{D97D715B-01D2-4A4A-8CBA-369D3149E8C1}" type="pres">
      <dgm:prSet presAssocID="{7FC11F41-A7A2-4377-A245-B4935C4670DA}" presName="sibTrans" presStyleCnt="0"/>
      <dgm:spPr/>
    </dgm:pt>
    <dgm:pt modelId="{1FF28F52-737C-4885-B1DD-4F61E8D95B54}" type="pres">
      <dgm:prSet presAssocID="{FB7A32DB-A69B-421D-B8B8-67F7C7D9986D}" presName="compNode" presStyleCnt="0"/>
      <dgm:spPr/>
    </dgm:pt>
    <dgm:pt modelId="{6ADCC3B2-4778-4004-827F-548715D97799}" type="pres">
      <dgm:prSet presAssocID="{FB7A32DB-A69B-421D-B8B8-67F7C7D9986D}" presName="iconBgRect" presStyleLbl="bgShp" presStyleIdx="1" presStyleCnt="3"/>
      <dgm:spPr>
        <a:prstGeom prst="round2DiagRect">
          <a:avLst>
            <a:gd name="adj1" fmla="val 29727"/>
            <a:gd name="adj2" fmla="val 0"/>
          </a:avLst>
        </a:prstGeom>
      </dgm:spPr>
    </dgm:pt>
    <dgm:pt modelId="{2CBA7590-474D-4458-91F3-D6CFB9505079}" type="pres">
      <dgm:prSet presAssocID="{FB7A32DB-A69B-421D-B8B8-67F7C7D9986D}"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66945CE2-2042-40E1-8B20-6CFA82C6C195}" type="pres">
      <dgm:prSet presAssocID="{FB7A32DB-A69B-421D-B8B8-67F7C7D9986D}" presName="spaceRect" presStyleCnt="0"/>
      <dgm:spPr/>
    </dgm:pt>
    <dgm:pt modelId="{B926EF9E-E6CD-4FE8-9B72-64A33E48D169}" type="pres">
      <dgm:prSet presAssocID="{FB7A32DB-A69B-421D-B8B8-67F7C7D9986D}" presName="textRect" presStyleLbl="revTx" presStyleIdx="1" presStyleCnt="3">
        <dgm:presLayoutVars>
          <dgm:chMax val="1"/>
          <dgm:chPref val="1"/>
        </dgm:presLayoutVars>
      </dgm:prSet>
      <dgm:spPr/>
    </dgm:pt>
    <dgm:pt modelId="{A2E21714-946E-404A-BCDB-A24BF962A12F}" type="pres">
      <dgm:prSet presAssocID="{E357451C-DCCA-4F4C-A440-BE75A16462BA}" presName="sibTrans" presStyleCnt="0"/>
      <dgm:spPr/>
    </dgm:pt>
    <dgm:pt modelId="{81033E3E-78B8-4054-8D42-46E4E8DB1EAE}" type="pres">
      <dgm:prSet presAssocID="{4FDD965E-D399-4EBB-B2A3-D4ABBAFA05D7}" presName="compNode" presStyleCnt="0"/>
      <dgm:spPr/>
    </dgm:pt>
    <dgm:pt modelId="{0C7292B9-5EB0-41D2-9993-4E61C6349AB9}" type="pres">
      <dgm:prSet presAssocID="{4FDD965E-D399-4EBB-B2A3-D4ABBAFA05D7}" presName="iconBgRect" presStyleLbl="bgShp" presStyleIdx="2" presStyleCnt="3"/>
      <dgm:spPr>
        <a:prstGeom prst="round2DiagRect">
          <a:avLst>
            <a:gd name="adj1" fmla="val 29727"/>
            <a:gd name="adj2" fmla="val 0"/>
          </a:avLst>
        </a:prstGeom>
      </dgm:spPr>
    </dgm:pt>
    <dgm:pt modelId="{4E410CAA-2D2C-4162-B989-908173BC9416}" type="pres">
      <dgm:prSet presAssocID="{4FDD965E-D399-4EBB-B2A3-D4ABBAFA05D7}"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Teacher"/>
        </a:ext>
      </dgm:extLst>
    </dgm:pt>
    <dgm:pt modelId="{A0BE7946-1147-44F2-80BC-80AC2085A111}" type="pres">
      <dgm:prSet presAssocID="{4FDD965E-D399-4EBB-B2A3-D4ABBAFA05D7}" presName="spaceRect" presStyleCnt="0"/>
      <dgm:spPr/>
    </dgm:pt>
    <dgm:pt modelId="{BD8E9446-20A5-486C-8A65-DE11774770CA}" type="pres">
      <dgm:prSet presAssocID="{4FDD965E-D399-4EBB-B2A3-D4ABBAFA05D7}" presName="textRect" presStyleLbl="revTx" presStyleIdx="2" presStyleCnt="3">
        <dgm:presLayoutVars>
          <dgm:chMax val="1"/>
          <dgm:chPref val="1"/>
        </dgm:presLayoutVars>
      </dgm:prSet>
      <dgm:spPr/>
    </dgm:pt>
  </dgm:ptLst>
  <dgm:cxnLst>
    <dgm:cxn modelId="{AA17122C-389F-438E-82C8-D7697BBCE896}" type="presOf" srcId="{4FDD965E-D399-4EBB-B2A3-D4ABBAFA05D7}" destId="{BD8E9446-20A5-486C-8A65-DE11774770CA}" srcOrd="0" destOrd="0" presId="urn:microsoft.com/office/officeart/2018/5/layout/IconLeafLabelList"/>
    <dgm:cxn modelId="{FEB2896D-5700-4E05-98FB-79FD4054A0B5}" type="presOf" srcId="{D8AEC7F3-4B5E-4238-8C4F-83E1D5A414F0}" destId="{C4FEBC0B-44A3-4341-AC3A-90968BEB37DD}" srcOrd="0" destOrd="0" presId="urn:microsoft.com/office/officeart/2018/5/layout/IconLeafLabelList"/>
    <dgm:cxn modelId="{0266C54E-EB5B-47F4-AEAD-BB75AE4B9F25}" srcId="{D8AEC7F3-4B5E-4238-8C4F-83E1D5A414F0}" destId="{4FDD965E-D399-4EBB-B2A3-D4ABBAFA05D7}" srcOrd="2" destOrd="0" parTransId="{2DD808AD-FA22-4EFB-91B7-863219935B26}" sibTransId="{C229537B-3B74-462A-ABC2-E4231BC16B4E}"/>
    <dgm:cxn modelId="{2469A072-3C17-44CA-9BCC-EB037E546E40}" srcId="{D8AEC7F3-4B5E-4238-8C4F-83E1D5A414F0}" destId="{FB7A32DB-A69B-421D-B8B8-67F7C7D9986D}" srcOrd="1" destOrd="0" parTransId="{8AD65A67-5DEC-45F0-8ACF-CD684A7D4D87}" sibTransId="{E357451C-DCCA-4F4C-A440-BE75A16462BA}"/>
    <dgm:cxn modelId="{61B8FA9F-D249-48EF-A756-51494B8415E1}" type="presOf" srcId="{80FECC99-E7F7-46BB-A992-86950C0D5B0B}" destId="{CA60280D-592D-4BAE-8BFA-1DC6D24B3763}" srcOrd="0" destOrd="0" presId="urn:microsoft.com/office/officeart/2018/5/layout/IconLeafLabelList"/>
    <dgm:cxn modelId="{444520A4-CFFF-48E0-B7E1-815A5E854F33}" type="presOf" srcId="{FB7A32DB-A69B-421D-B8B8-67F7C7D9986D}" destId="{B926EF9E-E6CD-4FE8-9B72-64A33E48D169}" srcOrd="0" destOrd="0" presId="urn:microsoft.com/office/officeart/2018/5/layout/IconLeafLabelList"/>
    <dgm:cxn modelId="{9CF123E7-09C7-4490-BB36-88637B44FA7B}" srcId="{D8AEC7F3-4B5E-4238-8C4F-83E1D5A414F0}" destId="{80FECC99-E7F7-46BB-A992-86950C0D5B0B}" srcOrd="0" destOrd="0" parTransId="{7DF39E0F-4AFE-4292-B40F-3DFE1372CED7}" sibTransId="{7FC11F41-A7A2-4377-A245-B4935C4670DA}"/>
    <dgm:cxn modelId="{01BB69AA-30F6-46D7-8DB8-7885FC42C2FE}" type="presParOf" srcId="{C4FEBC0B-44A3-4341-AC3A-90968BEB37DD}" destId="{8C9A7F86-C818-4DDB-9A3B-D7260BC18AF8}" srcOrd="0" destOrd="0" presId="urn:microsoft.com/office/officeart/2018/5/layout/IconLeafLabelList"/>
    <dgm:cxn modelId="{8205940C-83A2-45D1-A1FD-11B3A9E77CD5}" type="presParOf" srcId="{8C9A7F86-C818-4DDB-9A3B-D7260BC18AF8}" destId="{296C39BB-489A-4C4C-A62A-FC92D81F77F2}" srcOrd="0" destOrd="0" presId="urn:microsoft.com/office/officeart/2018/5/layout/IconLeafLabelList"/>
    <dgm:cxn modelId="{9F4588AD-A861-4851-AA0C-4E09016EBDA5}" type="presParOf" srcId="{8C9A7F86-C818-4DDB-9A3B-D7260BC18AF8}" destId="{5A8D2AB8-0486-45E1-BB65-F4F323E6F318}" srcOrd="1" destOrd="0" presId="urn:microsoft.com/office/officeart/2018/5/layout/IconLeafLabelList"/>
    <dgm:cxn modelId="{18CE79AF-6453-48DB-A3C0-3973EAEA2630}" type="presParOf" srcId="{8C9A7F86-C818-4DDB-9A3B-D7260BC18AF8}" destId="{FEA78F2C-BCB1-4E6D-9597-C441E7F82528}" srcOrd="2" destOrd="0" presId="urn:microsoft.com/office/officeart/2018/5/layout/IconLeafLabelList"/>
    <dgm:cxn modelId="{664CAA4A-EAF1-4B5A-9D99-338F33FDEE40}" type="presParOf" srcId="{8C9A7F86-C818-4DDB-9A3B-D7260BC18AF8}" destId="{CA60280D-592D-4BAE-8BFA-1DC6D24B3763}" srcOrd="3" destOrd="0" presId="urn:microsoft.com/office/officeart/2018/5/layout/IconLeafLabelList"/>
    <dgm:cxn modelId="{F3E63905-E416-4D1F-B896-C4370198BA8F}" type="presParOf" srcId="{C4FEBC0B-44A3-4341-AC3A-90968BEB37DD}" destId="{D97D715B-01D2-4A4A-8CBA-369D3149E8C1}" srcOrd="1" destOrd="0" presId="urn:microsoft.com/office/officeart/2018/5/layout/IconLeafLabelList"/>
    <dgm:cxn modelId="{315374D6-2333-420B-AFB0-609C25B0A846}" type="presParOf" srcId="{C4FEBC0B-44A3-4341-AC3A-90968BEB37DD}" destId="{1FF28F52-737C-4885-B1DD-4F61E8D95B54}" srcOrd="2" destOrd="0" presId="urn:microsoft.com/office/officeart/2018/5/layout/IconLeafLabelList"/>
    <dgm:cxn modelId="{519ABCA2-06A4-496A-BD33-255313BC3F5F}" type="presParOf" srcId="{1FF28F52-737C-4885-B1DD-4F61E8D95B54}" destId="{6ADCC3B2-4778-4004-827F-548715D97799}" srcOrd="0" destOrd="0" presId="urn:microsoft.com/office/officeart/2018/5/layout/IconLeafLabelList"/>
    <dgm:cxn modelId="{525AAE42-FEEF-4FAE-B757-DF9A11BD5197}" type="presParOf" srcId="{1FF28F52-737C-4885-B1DD-4F61E8D95B54}" destId="{2CBA7590-474D-4458-91F3-D6CFB9505079}" srcOrd="1" destOrd="0" presId="urn:microsoft.com/office/officeart/2018/5/layout/IconLeafLabelList"/>
    <dgm:cxn modelId="{E2B6B22C-19B3-4884-9C53-BA7982561ED2}" type="presParOf" srcId="{1FF28F52-737C-4885-B1DD-4F61E8D95B54}" destId="{66945CE2-2042-40E1-8B20-6CFA82C6C195}" srcOrd="2" destOrd="0" presId="urn:microsoft.com/office/officeart/2018/5/layout/IconLeafLabelList"/>
    <dgm:cxn modelId="{8C7BABAF-A4F1-45E5-9DFB-9703F1C8ABD2}" type="presParOf" srcId="{1FF28F52-737C-4885-B1DD-4F61E8D95B54}" destId="{B926EF9E-E6CD-4FE8-9B72-64A33E48D169}" srcOrd="3" destOrd="0" presId="urn:microsoft.com/office/officeart/2018/5/layout/IconLeafLabelList"/>
    <dgm:cxn modelId="{13D109E6-098A-45D1-B9BA-97A14C049672}" type="presParOf" srcId="{C4FEBC0B-44A3-4341-AC3A-90968BEB37DD}" destId="{A2E21714-946E-404A-BCDB-A24BF962A12F}" srcOrd="3" destOrd="0" presId="urn:microsoft.com/office/officeart/2018/5/layout/IconLeafLabelList"/>
    <dgm:cxn modelId="{BA1E4CF2-DFB8-48B2-9176-943E0D6F39EE}" type="presParOf" srcId="{C4FEBC0B-44A3-4341-AC3A-90968BEB37DD}" destId="{81033E3E-78B8-4054-8D42-46E4E8DB1EAE}" srcOrd="4" destOrd="0" presId="urn:microsoft.com/office/officeart/2018/5/layout/IconLeafLabelList"/>
    <dgm:cxn modelId="{DAC86FA4-2DD0-4263-9624-F0A866C00EA1}" type="presParOf" srcId="{81033E3E-78B8-4054-8D42-46E4E8DB1EAE}" destId="{0C7292B9-5EB0-41D2-9993-4E61C6349AB9}" srcOrd="0" destOrd="0" presId="urn:microsoft.com/office/officeart/2018/5/layout/IconLeafLabelList"/>
    <dgm:cxn modelId="{3A4940BC-E1FF-480D-99B3-1E19A568DE0E}" type="presParOf" srcId="{81033E3E-78B8-4054-8D42-46E4E8DB1EAE}" destId="{4E410CAA-2D2C-4162-B989-908173BC9416}" srcOrd="1" destOrd="0" presId="urn:microsoft.com/office/officeart/2018/5/layout/IconLeafLabelList"/>
    <dgm:cxn modelId="{2428DAE7-CF99-4AF7-BF47-B7833E3701DA}" type="presParOf" srcId="{81033E3E-78B8-4054-8D42-46E4E8DB1EAE}" destId="{A0BE7946-1147-44F2-80BC-80AC2085A111}" srcOrd="2" destOrd="0" presId="urn:microsoft.com/office/officeart/2018/5/layout/IconLeafLabelList"/>
    <dgm:cxn modelId="{8B4F8903-B07A-4472-89EB-A12CA1FD8D95}" type="presParOf" srcId="{81033E3E-78B8-4054-8D42-46E4E8DB1EAE}" destId="{BD8E9446-20A5-486C-8A65-DE11774770CA}" srcOrd="3" destOrd="0" presId="urn:microsoft.com/office/officeart/2018/5/layout/IconLeaf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6C39BB-489A-4C4C-A62A-FC92D81F77F2}">
      <dsp:nvSpPr>
        <dsp:cNvPr id="0" name=""/>
        <dsp:cNvSpPr/>
      </dsp:nvSpPr>
      <dsp:spPr>
        <a:xfrm>
          <a:off x="718664" y="453902"/>
          <a:ext cx="1955812" cy="1955812"/>
        </a:xfrm>
        <a:prstGeom prst="round2DiagRect">
          <a:avLst>
            <a:gd name="adj1" fmla="val 29727"/>
            <a:gd name="adj2" fmla="val 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A8D2AB8-0486-45E1-BB65-F4F323E6F318}">
      <dsp:nvSpPr>
        <dsp:cNvPr id="0" name=""/>
        <dsp:cNvSpPr/>
      </dsp:nvSpPr>
      <dsp:spPr>
        <a:xfrm>
          <a:off x="1135476" y="870714"/>
          <a:ext cx="1122187" cy="112218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A60280D-592D-4BAE-8BFA-1DC6D24B3763}">
      <dsp:nvSpPr>
        <dsp:cNvPr id="0" name=""/>
        <dsp:cNvSpPr/>
      </dsp:nvSpPr>
      <dsp:spPr>
        <a:xfrm>
          <a:off x="93445"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n-US" sz="2400" kern="1200"/>
            <a:t>Creating a community of R users</a:t>
          </a:r>
        </a:p>
      </dsp:txBody>
      <dsp:txXfrm>
        <a:off x="93445" y="3018902"/>
        <a:ext cx="3206250" cy="720000"/>
      </dsp:txXfrm>
    </dsp:sp>
    <dsp:sp modelId="{6ADCC3B2-4778-4004-827F-548715D97799}">
      <dsp:nvSpPr>
        <dsp:cNvPr id="0" name=""/>
        <dsp:cNvSpPr/>
      </dsp:nvSpPr>
      <dsp:spPr>
        <a:xfrm>
          <a:off x="4486008" y="453902"/>
          <a:ext cx="1955812" cy="1955812"/>
        </a:xfrm>
        <a:prstGeom prst="round2DiagRect">
          <a:avLst>
            <a:gd name="adj1" fmla="val 29727"/>
            <a:gd name="adj2" fmla="val 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BA7590-474D-4458-91F3-D6CFB9505079}">
      <dsp:nvSpPr>
        <dsp:cNvPr id="0" name=""/>
        <dsp:cNvSpPr/>
      </dsp:nvSpPr>
      <dsp:spPr>
        <a:xfrm>
          <a:off x="4902820" y="870714"/>
          <a:ext cx="1122187" cy="112218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926EF9E-E6CD-4FE8-9B72-64A33E48D169}">
      <dsp:nvSpPr>
        <dsp:cNvPr id="0" name=""/>
        <dsp:cNvSpPr/>
      </dsp:nvSpPr>
      <dsp:spPr>
        <a:xfrm>
          <a:off x="3860789"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n-US" sz="2400" kern="1200"/>
            <a:t>How to improve the R sessions?</a:t>
          </a:r>
        </a:p>
      </dsp:txBody>
      <dsp:txXfrm>
        <a:off x="3860789" y="3018902"/>
        <a:ext cx="3206250" cy="720000"/>
      </dsp:txXfrm>
    </dsp:sp>
    <dsp:sp modelId="{0C7292B9-5EB0-41D2-9993-4E61C6349AB9}">
      <dsp:nvSpPr>
        <dsp:cNvPr id="0" name=""/>
        <dsp:cNvSpPr/>
      </dsp:nvSpPr>
      <dsp:spPr>
        <a:xfrm>
          <a:off x="8253352" y="453902"/>
          <a:ext cx="1955812" cy="1955812"/>
        </a:xfrm>
        <a:prstGeom prst="round2DiagRect">
          <a:avLst>
            <a:gd name="adj1" fmla="val 29727"/>
            <a:gd name="adj2" fmla="val 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E410CAA-2D2C-4162-B989-908173BC9416}">
      <dsp:nvSpPr>
        <dsp:cNvPr id="0" name=""/>
        <dsp:cNvSpPr/>
      </dsp:nvSpPr>
      <dsp:spPr>
        <a:xfrm>
          <a:off x="8670164" y="870714"/>
          <a:ext cx="1122187" cy="112218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D8E9446-20A5-486C-8A65-DE11774770CA}">
      <dsp:nvSpPr>
        <dsp:cNvPr id="0" name=""/>
        <dsp:cNvSpPr/>
      </dsp:nvSpPr>
      <dsp:spPr>
        <a:xfrm>
          <a:off x="7628133" y="3018902"/>
          <a:ext cx="3206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66800">
            <a:lnSpc>
              <a:spcPct val="90000"/>
            </a:lnSpc>
            <a:spcBef>
              <a:spcPct val="0"/>
            </a:spcBef>
            <a:spcAft>
              <a:spcPct val="35000"/>
            </a:spcAft>
            <a:buNone/>
            <a:defRPr cap="all"/>
          </a:pPr>
          <a:r>
            <a:rPr lang="en-US" sz="2400" kern="1200"/>
            <a:t>Topic for the next session</a:t>
          </a:r>
        </a:p>
      </dsp:txBody>
      <dsp:txXfrm>
        <a:off x="7628133" y="3018902"/>
        <a:ext cx="3206250" cy="720000"/>
      </dsp:txXfrm>
    </dsp:sp>
  </dsp:spTree>
</dsp:drawing>
</file>

<file path=ppt/diagrams/layout1.xml><?xml version="1.0" encoding="utf-8"?>
<dgm:layoutDef xmlns:dgm="http://schemas.openxmlformats.org/drawingml/2006/diagram" xmlns:a="http://schemas.openxmlformats.org/drawingml/2006/main" uniqueId="urn:microsoft.com/office/officeart/2018/5/layout/IconLeafLabelList">
  <dgm:title val="Icon Leaf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round2DiagRect" r:blip="">
            <dgm:adjLst/>
            <dgm:extLst>
              <a:ext uri="{B698B0E9-8C71-41B9-8309-B3DCBF30829C}">
                <dgm1612:spPr xmlns:dgm1612="http://schemas.microsoft.com/office/drawing/2016/12/diagram">
                  <a:prstGeom prst="round2DiagRect">
                    <a:avLst>
                      <a:gd name="adj1" fmla="val 29727"/>
                      <a:gd name="adj2" fmla="val 0"/>
                    </a:avLst>
                  </a:prstGeom>
                </dgm1612:spPr>
              </a:ext>
            </dgm:ext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51347D-841D-40D1-8F53-F1BC0998D820}" type="datetimeFigureOut">
              <a:rPr lang="en-GB" smtClean="0"/>
              <a:t>08/02/2024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89BBB57-C2DA-49CA-934B-DCE05BA46CB0}" type="slidenum">
              <a:rPr lang="en-GB" smtClean="0"/>
              <a:t>‹#›</a:t>
            </a:fld>
            <a:endParaRPr lang="en-GB"/>
          </a:p>
        </p:txBody>
      </p:sp>
    </p:spTree>
    <p:extLst>
      <p:ext uri="{BB962C8B-B14F-4D97-AF65-F5344CB8AC3E}">
        <p14:creationId xmlns:p14="http://schemas.microsoft.com/office/powerpoint/2010/main" val="2243777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7D9F4A04-D502-1A9F-3163-E28D7C6C0351}"/>
              </a:ext>
            </a:extLst>
          </p:cNvPr>
          <p:cNvSpPr>
            <a:spLocks noGrp="1" noRot="1" noChangeAspect="1" noChangeArrowheads="1" noTextEdit="1"/>
          </p:cNvSpPr>
          <p:nvPr>
            <p:ph type="sldImg"/>
          </p:nvPr>
        </p:nvSpPr>
        <p:spPr>
          <a:ln/>
        </p:spPr>
      </p:sp>
      <p:sp>
        <p:nvSpPr>
          <p:cNvPr id="7171" name="Espace réservé des commentaires 2">
            <a:extLst>
              <a:ext uri="{FF2B5EF4-FFF2-40B4-BE49-F238E27FC236}">
                <a16:creationId xmlns:a16="http://schemas.microsoft.com/office/drawing/2014/main" id="{02B68802-0D60-B977-6F46-7312937E9FA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a:t>Keep the presentation short, PSP</a:t>
            </a:r>
          </a:p>
          <a:p>
            <a:endParaRPr lang="fr-FR" altLang="fr-FR"/>
          </a:p>
          <a:p>
            <a:endParaRPr lang="fr-FR" altLang="fr-FR"/>
          </a:p>
          <a:p>
            <a:r>
              <a:rPr lang="fr-FR" altLang="fr-FR"/>
              <a:t>Before next time to present it, update the new data for measles case and death, read all the text below the slides</a:t>
            </a:r>
          </a:p>
        </p:txBody>
      </p:sp>
      <p:sp>
        <p:nvSpPr>
          <p:cNvPr id="7172" name="Espace réservé du numéro de diapositive 3">
            <a:extLst>
              <a:ext uri="{FF2B5EF4-FFF2-40B4-BE49-F238E27FC236}">
                <a16:creationId xmlns:a16="http://schemas.microsoft.com/office/drawing/2014/main" id="{48388CF3-31BB-8F52-9937-1FFF528DFF7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a:spcBef>
                <a:spcPct val="30000"/>
              </a:spcBef>
              <a:defRPr sz="1200">
                <a:solidFill>
                  <a:schemeClr val="tx1"/>
                </a:solidFill>
                <a:latin typeface="Times New Roman" panose="02020603050405020304" pitchFamily="18" charset="0"/>
                <a:cs typeface="Arial" panose="020B0604020202020204" pitchFamily="34" charset="0"/>
              </a:defRPr>
            </a:lvl1pPr>
            <a:lvl2pPr marL="742950" indent="-285750" defTabSz="915988">
              <a:spcBef>
                <a:spcPct val="30000"/>
              </a:spcBef>
              <a:defRPr sz="1200">
                <a:solidFill>
                  <a:schemeClr val="tx1"/>
                </a:solidFill>
                <a:latin typeface="Times New Roman" panose="02020603050405020304" pitchFamily="18" charset="0"/>
                <a:cs typeface="Arial" panose="020B0604020202020204" pitchFamily="34" charset="0"/>
              </a:defRPr>
            </a:lvl2pPr>
            <a:lvl3pPr marL="1143000" indent="-228600" defTabSz="915988">
              <a:spcBef>
                <a:spcPct val="30000"/>
              </a:spcBef>
              <a:defRPr sz="1200">
                <a:solidFill>
                  <a:schemeClr val="tx1"/>
                </a:solidFill>
                <a:latin typeface="Times New Roman" panose="02020603050405020304" pitchFamily="18" charset="0"/>
                <a:cs typeface="Arial" panose="020B0604020202020204" pitchFamily="34" charset="0"/>
              </a:defRPr>
            </a:lvl3pPr>
            <a:lvl4pPr marL="1600200" indent="-228600" defTabSz="915988">
              <a:spcBef>
                <a:spcPct val="30000"/>
              </a:spcBef>
              <a:defRPr sz="1200">
                <a:solidFill>
                  <a:schemeClr val="tx1"/>
                </a:solidFill>
                <a:latin typeface="Times New Roman" panose="02020603050405020304" pitchFamily="18" charset="0"/>
                <a:cs typeface="Arial" panose="020B0604020202020204" pitchFamily="34" charset="0"/>
              </a:defRPr>
            </a:lvl4pPr>
            <a:lvl5pPr marL="2057400" indent="-228600" defTabSz="915988">
              <a:spcBef>
                <a:spcPct val="30000"/>
              </a:spcBef>
              <a:defRPr sz="1200">
                <a:solidFill>
                  <a:schemeClr val="tx1"/>
                </a:solidFill>
                <a:latin typeface="Times New Roman" panose="02020603050405020304" pitchFamily="18" charset="0"/>
                <a:cs typeface="Arial" panose="020B0604020202020204" pitchFamily="34" charset="0"/>
              </a:defRPr>
            </a:lvl5pPr>
            <a:lvl6pPr marL="2514600" indent="-228600" defTabSz="915988"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71800" indent="-228600" defTabSz="915988"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9000" indent="-228600" defTabSz="915988"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86200" indent="-228600" defTabSz="915988"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B4231EE7-F46E-4E54-A7A4-6486E22D7837}" type="slidenum">
              <a:rPr lang="en-GB" altLang="fr-FR">
                <a:cs typeface="Times New Roman" panose="02020603050405020304" pitchFamily="18" charset="0"/>
              </a:rPr>
              <a:pPr>
                <a:spcBef>
                  <a:spcPct val="0"/>
                </a:spcBef>
              </a:pPr>
              <a:t>1</a:t>
            </a:fld>
            <a:endParaRPr lang="en-GB" altLang="fr-FR">
              <a:cs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16A0179-5B71-4C48-B00B-9BC1DA4E7F3D}" type="slidenum">
              <a:rPr lang="en-US" smtClean="0"/>
              <a:t>2</a:t>
            </a:fld>
            <a:endParaRPr lang="en-US"/>
          </a:p>
        </p:txBody>
      </p:sp>
    </p:spTree>
    <p:extLst>
      <p:ext uri="{BB962C8B-B14F-4D97-AF65-F5344CB8AC3E}">
        <p14:creationId xmlns:p14="http://schemas.microsoft.com/office/powerpoint/2010/main" val="2780997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a:extLst>
              <a:ext uri="{FF2B5EF4-FFF2-40B4-BE49-F238E27FC236}">
                <a16:creationId xmlns:a16="http://schemas.microsoft.com/office/drawing/2014/main" id="{467BCE34-7CE7-8E93-9133-40FAFC810F1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988">
              <a:spcBef>
                <a:spcPct val="30000"/>
              </a:spcBef>
              <a:defRPr sz="1200">
                <a:solidFill>
                  <a:schemeClr val="tx1"/>
                </a:solidFill>
                <a:latin typeface="Times New Roman" panose="02020603050405020304" pitchFamily="18" charset="0"/>
                <a:cs typeface="Arial" panose="020B0604020202020204" pitchFamily="34" charset="0"/>
              </a:defRPr>
            </a:lvl1pPr>
            <a:lvl2pPr marL="739775" indent="-284163" defTabSz="915988">
              <a:spcBef>
                <a:spcPct val="30000"/>
              </a:spcBef>
              <a:defRPr sz="1200">
                <a:solidFill>
                  <a:schemeClr val="tx1"/>
                </a:solidFill>
                <a:latin typeface="Times New Roman" panose="02020603050405020304" pitchFamily="18" charset="0"/>
                <a:cs typeface="Arial" panose="020B0604020202020204" pitchFamily="34" charset="0"/>
              </a:defRPr>
            </a:lvl2pPr>
            <a:lvl3pPr marL="1138238" indent="-227013" defTabSz="915988">
              <a:spcBef>
                <a:spcPct val="30000"/>
              </a:spcBef>
              <a:defRPr sz="1200">
                <a:solidFill>
                  <a:schemeClr val="tx1"/>
                </a:solidFill>
                <a:latin typeface="Times New Roman" panose="02020603050405020304" pitchFamily="18" charset="0"/>
                <a:cs typeface="Arial" panose="020B0604020202020204" pitchFamily="34" charset="0"/>
              </a:defRPr>
            </a:lvl3pPr>
            <a:lvl4pPr marL="1593850" indent="-227013" defTabSz="915988">
              <a:spcBef>
                <a:spcPct val="30000"/>
              </a:spcBef>
              <a:defRPr sz="1200">
                <a:solidFill>
                  <a:schemeClr val="tx1"/>
                </a:solidFill>
                <a:latin typeface="Times New Roman" panose="02020603050405020304" pitchFamily="18" charset="0"/>
                <a:cs typeface="Arial" panose="020B0604020202020204" pitchFamily="34" charset="0"/>
              </a:defRPr>
            </a:lvl4pPr>
            <a:lvl5pPr marL="2049463" indent="-227013" defTabSz="915988">
              <a:spcBef>
                <a:spcPct val="30000"/>
              </a:spcBef>
              <a:defRPr sz="1200">
                <a:solidFill>
                  <a:schemeClr val="tx1"/>
                </a:solidFill>
                <a:latin typeface="Times New Roman" panose="02020603050405020304" pitchFamily="18" charset="0"/>
                <a:cs typeface="Arial" panose="020B0604020202020204" pitchFamily="34" charset="0"/>
              </a:defRPr>
            </a:lvl5pPr>
            <a:lvl6pPr marL="2506663" indent="-227013" defTabSz="915988"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6pPr>
            <a:lvl7pPr marL="2963863" indent="-227013" defTabSz="915988"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7pPr>
            <a:lvl8pPr marL="3421063" indent="-227013" defTabSz="915988"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8pPr>
            <a:lvl9pPr marL="3878263" indent="-227013" defTabSz="915988" eaLnBrk="0" fontAlgn="base" hangingPunct="0">
              <a:spcBef>
                <a:spcPct val="30000"/>
              </a:spcBef>
              <a:spcAft>
                <a:spcPct val="0"/>
              </a:spcAft>
              <a:defRPr sz="1200">
                <a:solidFill>
                  <a:schemeClr val="tx1"/>
                </a:solidFill>
                <a:latin typeface="Times New Roman" panose="02020603050405020304" pitchFamily="18" charset="0"/>
                <a:cs typeface="Arial" panose="020B0604020202020204" pitchFamily="34" charset="0"/>
              </a:defRPr>
            </a:lvl9pPr>
          </a:lstStyle>
          <a:p>
            <a:pPr>
              <a:spcBef>
                <a:spcPct val="0"/>
              </a:spcBef>
            </a:pPr>
            <a:fld id="{20790DE3-4285-444B-B916-511D5C844DF7}" type="slidenum">
              <a:rPr lang="en-GB" altLang="fr-FR">
                <a:cs typeface="Times New Roman" panose="02020603050405020304" pitchFamily="18" charset="0"/>
              </a:rPr>
              <a:pPr>
                <a:spcBef>
                  <a:spcPct val="0"/>
                </a:spcBef>
              </a:pPr>
              <a:t>14</a:t>
            </a:fld>
            <a:endParaRPr lang="en-GB" altLang="fr-FR">
              <a:cs typeface="Times New Roman" panose="02020603050405020304" pitchFamily="18" charset="0"/>
            </a:endParaRPr>
          </a:p>
        </p:txBody>
      </p:sp>
      <p:sp>
        <p:nvSpPr>
          <p:cNvPr id="11267" name="Rectangle 2">
            <a:extLst>
              <a:ext uri="{FF2B5EF4-FFF2-40B4-BE49-F238E27FC236}">
                <a16:creationId xmlns:a16="http://schemas.microsoft.com/office/drawing/2014/main" id="{B1DEF0AD-CC5D-7591-5FE7-1894AF483834}"/>
              </a:ext>
            </a:extLst>
          </p:cNvPr>
          <p:cNvSpPr>
            <a:spLocks noGrp="1" noRot="1" noChangeAspect="1" noChangeArrowheads="1" noTextEdit="1"/>
          </p:cNvSpPr>
          <p:nvPr>
            <p:ph type="sldImg"/>
          </p:nvPr>
        </p:nvSpPr>
        <p:spPr>
          <a:ln/>
        </p:spPr>
      </p:sp>
      <p:sp>
        <p:nvSpPr>
          <p:cNvPr id="11268" name="Rectangle 3">
            <a:extLst>
              <a:ext uri="{FF2B5EF4-FFF2-40B4-BE49-F238E27FC236}">
                <a16:creationId xmlns:a16="http://schemas.microsoft.com/office/drawing/2014/main" id="{7268A163-6195-4759-9C6C-DF79F8816B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lvl="1" eaLnBrk="1" hangingPunct="1"/>
            <a:r>
              <a:rPr lang="en-US" altLang="fr-FR" sz="2000">
                <a:latin typeface="Calibri" panose="020F0502020204030204" pitchFamily="34" charset="0"/>
              </a:rPr>
              <a:t>side information: </a:t>
            </a:r>
          </a:p>
          <a:p>
            <a:pPr marL="0" lvl="1" eaLnBrk="1" hangingPunct="1"/>
            <a:endParaRPr lang="en-US" altLang="fr-FR" sz="2000">
              <a:latin typeface="Calibri" panose="020F0502020204030204" pitchFamily="34" charset="0"/>
            </a:endParaRPr>
          </a:p>
          <a:p>
            <a:pPr marL="0" lvl="1" eaLnBrk="1" hangingPunct="1"/>
            <a:r>
              <a:rPr lang="en-US" altLang="fr-FR" sz="2000">
                <a:latin typeface="Calibri" panose="020F0502020204030204" pitchFamily="34" charset="0"/>
              </a:rPr>
              <a:t>Control focuses on humans only</a:t>
            </a:r>
          </a:p>
          <a:p>
            <a:pPr marL="0" lvl="1" eaLnBrk="1" hangingPunct="1"/>
            <a:endParaRPr lang="en-US" altLang="fr-FR" sz="2000">
              <a:latin typeface="Calibri" panose="020F0502020204030204" pitchFamily="34" charset="0"/>
            </a:endParaRPr>
          </a:p>
          <a:p>
            <a:pPr marL="0" lvl="1" eaLnBrk="1" hangingPunct="1"/>
            <a:r>
              <a:rPr lang="en-US" altLang="fr-FR" sz="2000">
                <a:latin typeface="Calibri" panose="020F0502020204030204" pitchFamily="34" charset="0"/>
              </a:rPr>
              <a:t>The virus remains infectious in the air (or on infected surfaces) for up to 2 hours</a:t>
            </a:r>
          </a:p>
          <a:p>
            <a:pPr eaLnBrk="1" hangingPunct="1"/>
            <a:r>
              <a:rPr lang="en-GB" altLang="fr-FR"/>
              <a:t>Replication in nasopharynx and regional lymph nodes, then dissemination the whole body</a:t>
            </a:r>
          </a:p>
          <a:p>
            <a:pPr eaLnBrk="1" hangingPunct="1"/>
            <a:endParaRPr lang="en-GB" altLang="fr-FR"/>
          </a:p>
          <a:p>
            <a:pPr eaLnBrk="1" hangingPunct="1"/>
            <a:r>
              <a:rPr lang="en-GB" altLang="fr-FR"/>
              <a:t>Basic reproductive numbers to give an idea</a:t>
            </a:r>
          </a:p>
          <a:p>
            <a:pPr eaLnBrk="1" hangingPunct="1"/>
            <a:r>
              <a:rPr lang="en-US" altLang="fr-FR"/>
              <a:t>Measles:  12-18</a:t>
            </a:r>
          </a:p>
          <a:p>
            <a:r>
              <a:rPr lang="en-US" altLang="fr-FR"/>
              <a:t>Pertussis 12-17</a:t>
            </a:r>
          </a:p>
          <a:p>
            <a:r>
              <a:rPr lang="en-US" altLang="fr-FR"/>
              <a:t>Smallpox  5-7 (also why eradication was possible, smaller R0= as measles)</a:t>
            </a:r>
          </a:p>
          <a:p>
            <a:r>
              <a:rPr lang="en-US" altLang="fr-FR"/>
              <a:t>Ebola 1.5-2.5.</a:t>
            </a:r>
          </a:p>
          <a:p>
            <a:pPr eaLnBrk="1" hangingPunct="1"/>
            <a:endParaRPr lang="en-GB" altLang="fr-FR"/>
          </a:p>
          <a:p>
            <a:pPr eaLnBrk="1" hangingPunct="1"/>
            <a:r>
              <a:rPr lang="en-GB" altLang="fr-FR"/>
              <a:t>Isolation for measles (p 81 in the msf book “infection control … same recommendation in “UpToDate”): Type of isolation = Airborn (aérosols) -&gt;cohorting in the same room, no specific precaution (no gloves, no mask and no gown), duration of the illness as isolation duration, only staff health and immune person allowed in the room</a:t>
            </a:r>
          </a:p>
          <a:p>
            <a:pPr eaLnBrk="1" hangingPunct="1"/>
            <a:endParaRPr lang="en-GB" altLang="fr-FR"/>
          </a:p>
          <a:p>
            <a:endParaRPr lang="en-US" altLang="fr-FR" u="sng"/>
          </a:p>
        </p:txBody>
      </p:sp>
    </p:spTree>
    <p:extLst>
      <p:ext uri="{BB962C8B-B14F-4D97-AF65-F5344CB8AC3E}">
        <p14:creationId xmlns:p14="http://schemas.microsoft.com/office/powerpoint/2010/main" val="34035521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C9FDD-E411-A8C6-0709-093D18AA7DF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E565926-4712-BFDB-191F-E414B033287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6A010AC-AD29-178C-9B58-EC45588DB038}"/>
              </a:ext>
            </a:extLst>
          </p:cNvPr>
          <p:cNvSpPr>
            <a:spLocks noGrp="1"/>
          </p:cNvSpPr>
          <p:nvPr>
            <p:ph type="dt" sz="half" idx="10"/>
          </p:nvPr>
        </p:nvSpPr>
        <p:spPr/>
        <p:txBody>
          <a:bodyPr/>
          <a:lstStyle/>
          <a:p>
            <a:fld id="{FFD96D87-DB80-4C21-995B-8672CB05590B}" type="datetimeFigureOut">
              <a:rPr lang="en-GB" smtClean="0"/>
              <a:t>08/02/2024</a:t>
            </a:fld>
            <a:endParaRPr lang="en-GB"/>
          </a:p>
        </p:txBody>
      </p:sp>
      <p:sp>
        <p:nvSpPr>
          <p:cNvPr id="5" name="Footer Placeholder 4">
            <a:extLst>
              <a:ext uri="{FF2B5EF4-FFF2-40B4-BE49-F238E27FC236}">
                <a16:creationId xmlns:a16="http://schemas.microsoft.com/office/drawing/2014/main" id="{5A19E3D9-A049-3147-F8F3-AED1B2B34D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BB6859E-B332-D512-D0E8-A702284BB19E}"/>
              </a:ext>
            </a:extLst>
          </p:cNvPr>
          <p:cNvSpPr>
            <a:spLocks noGrp="1"/>
          </p:cNvSpPr>
          <p:nvPr>
            <p:ph type="sldNum" sz="quarter" idx="12"/>
          </p:nvPr>
        </p:nvSpPr>
        <p:spPr/>
        <p:txBody>
          <a:bodyPr/>
          <a:lstStyle/>
          <a:p>
            <a:fld id="{51F9FFF6-7E1C-4309-9049-487161AA99EC}" type="slidenum">
              <a:rPr lang="en-GB" smtClean="0"/>
              <a:t>‹#›</a:t>
            </a:fld>
            <a:endParaRPr lang="en-GB"/>
          </a:p>
        </p:txBody>
      </p:sp>
    </p:spTree>
    <p:extLst>
      <p:ext uri="{BB962C8B-B14F-4D97-AF65-F5344CB8AC3E}">
        <p14:creationId xmlns:p14="http://schemas.microsoft.com/office/powerpoint/2010/main" val="3997330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18BE7-1649-B2E5-2793-85C4AB4B3DA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F9CD533-5669-4AA5-9BAA-9EDE1FFBFEA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D128490-90CC-541D-E292-C46D0DA7D3E8}"/>
              </a:ext>
            </a:extLst>
          </p:cNvPr>
          <p:cNvSpPr>
            <a:spLocks noGrp="1"/>
          </p:cNvSpPr>
          <p:nvPr>
            <p:ph type="dt" sz="half" idx="10"/>
          </p:nvPr>
        </p:nvSpPr>
        <p:spPr/>
        <p:txBody>
          <a:bodyPr/>
          <a:lstStyle/>
          <a:p>
            <a:fld id="{FFD96D87-DB80-4C21-995B-8672CB05590B}" type="datetimeFigureOut">
              <a:rPr lang="en-GB" smtClean="0"/>
              <a:t>08/02/2024</a:t>
            </a:fld>
            <a:endParaRPr lang="en-GB"/>
          </a:p>
        </p:txBody>
      </p:sp>
      <p:sp>
        <p:nvSpPr>
          <p:cNvPr id="5" name="Footer Placeholder 4">
            <a:extLst>
              <a:ext uri="{FF2B5EF4-FFF2-40B4-BE49-F238E27FC236}">
                <a16:creationId xmlns:a16="http://schemas.microsoft.com/office/drawing/2014/main" id="{30641913-0DF4-9CA5-9D6D-BC0DAE33A61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46E030-7A3B-C1BB-CACE-F2A63D15901F}"/>
              </a:ext>
            </a:extLst>
          </p:cNvPr>
          <p:cNvSpPr>
            <a:spLocks noGrp="1"/>
          </p:cNvSpPr>
          <p:nvPr>
            <p:ph type="sldNum" sz="quarter" idx="12"/>
          </p:nvPr>
        </p:nvSpPr>
        <p:spPr/>
        <p:txBody>
          <a:bodyPr/>
          <a:lstStyle/>
          <a:p>
            <a:fld id="{51F9FFF6-7E1C-4309-9049-487161AA99EC}" type="slidenum">
              <a:rPr lang="en-GB" smtClean="0"/>
              <a:t>‹#›</a:t>
            </a:fld>
            <a:endParaRPr lang="en-GB"/>
          </a:p>
        </p:txBody>
      </p:sp>
    </p:spTree>
    <p:extLst>
      <p:ext uri="{BB962C8B-B14F-4D97-AF65-F5344CB8AC3E}">
        <p14:creationId xmlns:p14="http://schemas.microsoft.com/office/powerpoint/2010/main" val="23740392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B4AEE82-98CA-14DA-194A-F36EA636347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A59DF5E-F5BA-91F1-E923-E196ABCC50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2961FFE-C2AA-514C-18E1-2C7F5A87F8C6}"/>
              </a:ext>
            </a:extLst>
          </p:cNvPr>
          <p:cNvSpPr>
            <a:spLocks noGrp="1"/>
          </p:cNvSpPr>
          <p:nvPr>
            <p:ph type="dt" sz="half" idx="10"/>
          </p:nvPr>
        </p:nvSpPr>
        <p:spPr/>
        <p:txBody>
          <a:bodyPr/>
          <a:lstStyle/>
          <a:p>
            <a:fld id="{FFD96D87-DB80-4C21-995B-8672CB05590B}" type="datetimeFigureOut">
              <a:rPr lang="en-GB" smtClean="0"/>
              <a:t>08/02/2024</a:t>
            </a:fld>
            <a:endParaRPr lang="en-GB"/>
          </a:p>
        </p:txBody>
      </p:sp>
      <p:sp>
        <p:nvSpPr>
          <p:cNvPr id="5" name="Footer Placeholder 4">
            <a:extLst>
              <a:ext uri="{FF2B5EF4-FFF2-40B4-BE49-F238E27FC236}">
                <a16:creationId xmlns:a16="http://schemas.microsoft.com/office/drawing/2014/main" id="{A20B88B8-B839-5408-67B7-FC18562E7F7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A1A902-8BEC-69FD-2770-AE5606073B78}"/>
              </a:ext>
            </a:extLst>
          </p:cNvPr>
          <p:cNvSpPr>
            <a:spLocks noGrp="1"/>
          </p:cNvSpPr>
          <p:nvPr>
            <p:ph type="sldNum" sz="quarter" idx="12"/>
          </p:nvPr>
        </p:nvSpPr>
        <p:spPr/>
        <p:txBody>
          <a:bodyPr/>
          <a:lstStyle/>
          <a:p>
            <a:fld id="{51F9FFF6-7E1C-4309-9049-487161AA99EC}" type="slidenum">
              <a:rPr lang="en-GB" smtClean="0"/>
              <a:t>‹#›</a:t>
            </a:fld>
            <a:endParaRPr lang="en-GB"/>
          </a:p>
        </p:txBody>
      </p:sp>
    </p:spTree>
    <p:extLst>
      <p:ext uri="{BB962C8B-B14F-4D97-AF65-F5344CB8AC3E}">
        <p14:creationId xmlns:p14="http://schemas.microsoft.com/office/powerpoint/2010/main" val="1990915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3665C-170B-4720-09ED-923D4DD6DFC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10B8579-6A34-998A-5DF5-2F8769C86FC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1F189DE-06EF-4847-CB1B-839AC786F9C2}"/>
              </a:ext>
            </a:extLst>
          </p:cNvPr>
          <p:cNvSpPr>
            <a:spLocks noGrp="1"/>
          </p:cNvSpPr>
          <p:nvPr>
            <p:ph type="dt" sz="half" idx="10"/>
          </p:nvPr>
        </p:nvSpPr>
        <p:spPr/>
        <p:txBody>
          <a:bodyPr/>
          <a:lstStyle/>
          <a:p>
            <a:fld id="{FFD96D87-DB80-4C21-995B-8672CB05590B}" type="datetimeFigureOut">
              <a:rPr lang="en-GB" smtClean="0"/>
              <a:t>08/02/2024</a:t>
            </a:fld>
            <a:endParaRPr lang="en-GB"/>
          </a:p>
        </p:txBody>
      </p:sp>
      <p:sp>
        <p:nvSpPr>
          <p:cNvPr id="5" name="Footer Placeholder 4">
            <a:extLst>
              <a:ext uri="{FF2B5EF4-FFF2-40B4-BE49-F238E27FC236}">
                <a16:creationId xmlns:a16="http://schemas.microsoft.com/office/drawing/2014/main" id="{72681693-E3AD-B95C-3E5E-C4999DA86C0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D5A609-9F73-0355-F05A-D9A97FAE4100}"/>
              </a:ext>
            </a:extLst>
          </p:cNvPr>
          <p:cNvSpPr>
            <a:spLocks noGrp="1"/>
          </p:cNvSpPr>
          <p:nvPr>
            <p:ph type="sldNum" sz="quarter" idx="12"/>
          </p:nvPr>
        </p:nvSpPr>
        <p:spPr/>
        <p:txBody>
          <a:bodyPr/>
          <a:lstStyle/>
          <a:p>
            <a:fld id="{51F9FFF6-7E1C-4309-9049-487161AA99EC}" type="slidenum">
              <a:rPr lang="en-GB" smtClean="0"/>
              <a:t>‹#›</a:t>
            </a:fld>
            <a:endParaRPr lang="en-GB"/>
          </a:p>
        </p:txBody>
      </p:sp>
    </p:spTree>
    <p:extLst>
      <p:ext uri="{BB962C8B-B14F-4D97-AF65-F5344CB8AC3E}">
        <p14:creationId xmlns:p14="http://schemas.microsoft.com/office/powerpoint/2010/main" val="4033388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E4079A-E621-E08A-DCE4-10F4C2AE087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F59F82B-896F-D37F-69C0-01981179946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ADB3B73-C4DC-EDE5-5E1A-75489ECA4A30}"/>
              </a:ext>
            </a:extLst>
          </p:cNvPr>
          <p:cNvSpPr>
            <a:spLocks noGrp="1"/>
          </p:cNvSpPr>
          <p:nvPr>
            <p:ph type="dt" sz="half" idx="10"/>
          </p:nvPr>
        </p:nvSpPr>
        <p:spPr/>
        <p:txBody>
          <a:bodyPr/>
          <a:lstStyle/>
          <a:p>
            <a:fld id="{FFD96D87-DB80-4C21-995B-8672CB05590B}" type="datetimeFigureOut">
              <a:rPr lang="en-GB" smtClean="0"/>
              <a:t>08/02/2024</a:t>
            </a:fld>
            <a:endParaRPr lang="en-GB"/>
          </a:p>
        </p:txBody>
      </p:sp>
      <p:sp>
        <p:nvSpPr>
          <p:cNvPr id="5" name="Footer Placeholder 4">
            <a:extLst>
              <a:ext uri="{FF2B5EF4-FFF2-40B4-BE49-F238E27FC236}">
                <a16:creationId xmlns:a16="http://schemas.microsoft.com/office/drawing/2014/main" id="{08806D93-508B-9C2D-4D84-5A3CA97F80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42863A-26F6-5D64-3DC8-BD4EDC3F842B}"/>
              </a:ext>
            </a:extLst>
          </p:cNvPr>
          <p:cNvSpPr>
            <a:spLocks noGrp="1"/>
          </p:cNvSpPr>
          <p:nvPr>
            <p:ph type="sldNum" sz="quarter" idx="12"/>
          </p:nvPr>
        </p:nvSpPr>
        <p:spPr/>
        <p:txBody>
          <a:bodyPr/>
          <a:lstStyle/>
          <a:p>
            <a:fld id="{51F9FFF6-7E1C-4309-9049-487161AA99EC}" type="slidenum">
              <a:rPr lang="en-GB" smtClean="0"/>
              <a:t>‹#›</a:t>
            </a:fld>
            <a:endParaRPr lang="en-GB"/>
          </a:p>
        </p:txBody>
      </p:sp>
    </p:spTree>
    <p:extLst>
      <p:ext uri="{BB962C8B-B14F-4D97-AF65-F5344CB8AC3E}">
        <p14:creationId xmlns:p14="http://schemas.microsoft.com/office/powerpoint/2010/main" val="15583658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2E6E73-97BF-D59A-3611-75DB1E9DFAB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33358B6-6153-ADE1-626B-480A0B6FAB9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1CDAFF2-87CD-0376-4078-D6C362215A4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99E3FD9-CA2B-8F76-7824-C601E3B2E627}"/>
              </a:ext>
            </a:extLst>
          </p:cNvPr>
          <p:cNvSpPr>
            <a:spLocks noGrp="1"/>
          </p:cNvSpPr>
          <p:nvPr>
            <p:ph type="dt" sz="half" idx="10"/>
          </p:nvPr>
        </p:nvSpPr>
        <p:spPr/>
        <p:txBody>
          <a:bodyPr/>
          <a:lstStyle/>
          <a:p>
            <a:fld id="{FFD96D87-DB80-4C21-995B-8672CB05590B}" type="datetimeFigureOut">
              <a:rPr lang="en-GB" smtClean="0"/>
              <a:t>08/02/2024</a:t>
            </a:fld>
            <a:endParaRPr lang="en-GB"/>
          </a:p>
        </p:txBody>
      </p:sp>
      <p:sp>
        <p:nvSpPr>
          <p:cNvPr id="6" name="Footer Placeholder 5">
            <a:extLst>
              <a:ext uri="{FF2B5EF4-FFF2-40B4-BE49-F238E27FC236}">
                <a16:creationId xmlns:a16="http://schemas.microsoft.com/office/drawing/2014/main" id="{163100AC-54B0-E39A-F9CC-694AF493583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BD9A392-2AEA-C22B-1B6F-98D34928E85A}"/>
              </a:ext>
            </a:extLst>
          </p:cNvPr>
          <p:cNvSpPr>
            <a:spLocks noGrp="1"/>
          </p:cNvSpPr>
          <p:nvPr>
            <p:ph type="sldNum" sz="quarter" idx="12"/>
          </p:nvPr>
        </p:nvSpPr>
        <p:spPr/>
        <p:txBody>
          <a:bodyPr/>
          <a:lstStyle/>
          <a:p>
            <a:fld id="{51F9FFF6-7E1C-4309-9049-487161AA99EC}" type="slidenum">
              <a:rPr lang="en-GB" smtClean="0"/>
              <a:t>‹#›</a:t>
            </a:fld>
            <a:endParaRPr lang="en-GB"/>
          </a:p>
        </p:txBody>
      </p:sp>
    </p:spTree>
    <p:extLst>
      <p:ext uri="{BB962C8B-B14F-4D97-AF65-F5344CB8AC3E}">
        <p14:creationId xmlns:p14="http://schemas.microsoft.com/office/powerpoint/2010/main" val="18212796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4D2F4-FBC7-2782-42DB-CD591C04BEC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2CF18DA-10E7-C536-494E-B0FE9F6695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466A0C9-93D5-0B38-1638-BC0E3AD1CC6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5E5FBD1-1B7F-782C-C735-F4A51D7189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02F420C-B91A-1448-2AEA-924F4A9D474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663EB0A-6AC2-D0A1-0529-F336F392C67D}"/>
              </a:ext>
            </a:extLst>
          </p:cNvPr>
          <p:cNvSpPr>
            <a:spLocks noGrp="1"/>
          </p:cNvSpPr>
          <p:nvPr>
            <p:ph type="dt" sz="half" idx="10"/>
          </p:nvPr>
        </p:nvSpPr>
        <p:spPr/>
        <p:txBody>
          <a:bodyPr/>
          <a:lstStyle/>
          <a:p>
            <a:fld id="{FFD96D87-DB80-4C21-995B-8672CB05590B}" type="datetimeFigureOut">
              <a:rPr lang="en-GB" smtClean="0"/>
              <a:t>08/02/2024</a:t>
            </a:fld>
            <a:endParaRPr lang="en-GB"/>
          </a:p>
        </p:txBody>
      </p:sp>
      <p:sp>
        <p:nvSpPr>
          <p:cNvPr id="8" name="Footer Placeholder 7">
            <a:extLst>
              <a:ext uri="{FF2B5EF4-FFF2-40B4-BE49-F238E27FC236}">
                <a16:creationId xmlns:a16="http://schemas.microsoft.com/office/drawing/2014/main" id="{84ECC2DF-7358-ACFB-2474-604433EBAFBB}"/>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5BE5E22-1DE3-DE76-B1D1-7C75C9D33638}"/>
              </a:ext>
            </a:extLst>
          </p:cNvPr>
          <p:cNvSpPr>
            <a:spLocks noGrp="1"/>
          </p:cNvSpPr>
          <p:nvPr>
            <p:ph type="sldNum" sz="quarter" idx="12"/>
          </p:nvPr>
        </p:nvSpPr>
        <p:spPr/>
        <p:txBody>
          <a:bodyPr/>
          <a:lstStyle/>
          <a:p>
            <a:fld id="{51F9FFF6-7E1C-4309-9049-487161AA99EC}" type="slidenum">
              <a:rPr lang="en-GB" smtClean="0"/>
              <a:t>‹#›</a:t>
            </a:fld>
            <a:endParaRPr lang="en-GB"/>
          </a:p>
        </p:txBody>
      </p:sp>
    </p:spTree>
    <p:extLst>
      <p:ext uri="{BB962C8B-B14F-4D97-AF65-F5344CB8AC3E}">
        <p14:creationId xmlns:p14="http://schemas.microsoft.com/office/powerpoint/2010/main" val="3287249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35C96E-D466-0B5F-AFCD-02EF6A23A19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9473DFDD-AC1F-44CA-E81C-3314EE6963FF}"/>
              </a:ext>
            </a:extLst>
          </p:cNvPr>
          <p:cNvSpPr>
            <a:spLocks noGrp="1"/>
          </p:cNvSpPr>
          <p:nvPr>
            <p:ph type="dt" sz="half" idx="10"/>
          </p:nvPr>
        </p:nvSpPr>
        <p:spPr/>
        <p:txBody>
          <a:bodyPr/>
          <a:lstStyle/>
          <a:p>
            <a:fld id="{FFD96D87-DB80-4C21-995B-8672CB05590B}" type="datetimeFigureOut">
              <a:rPr lang="en-GB" smtClean="0"/>
              <a:t>08/02/2024</a:t>
            </a:fld>
            <a:endParaRPr lang="en-GB"/>
          </a:p>
        </p:txBody>
      </p:sp>
      <p:sp>
        <p:nvSpPr>
          <p:cNvPr id="4" name="Footer Placeholder 3">
            <a:extLst>
              <a:ext uri="{FF2B5EF4-FFF2-40B4-BE49-F238E27FC236}">
                <a16:creationId xmlns:a16="http://schemas.microsoft.com/office/drawing/2014/main" id="{6E15CE68-2925-244E-74CC-813E4303CC9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FB31DE2-2FD1-4CCA-B2A6-556E1DC0FECF}"/>
              </a:ext>
            </a:extLst>
          </p:cNvPr>
          <p:cNvSpPr>
            <a:spLocks noGrp="1"/>
          </p:cNvSpPr>
          <p:nvPr>
            <p:ph type="sldNum" sz="quarter" idx="12"/>
          </p:nvPr>
        </p:nvSpPr>
        <p:spPr/>
        <p:txBody>
          <a:bodyPr/>
          <a:lstStyle/>
          <a:p>
            <a:fld id="{51F9FFF6-7E1C-4309-9049-487161AA99EC}" type="slidenum">
              <a:rPr lang="en-GB" smtClean="0"/>
              <a:t>‹#›</a:t>
            </a:fld>
            <a:endParaRPr lang="en-GB"/>
          </a:p>
        </p:txBody>
      </p:sp>
    </p:spTree>
    <p:extLst>
      <p:ext uri="{BB962C8B-B14F-4D97-AF65-F5344CB8AC3E}">
        <p14:creationId xmlns:p14="http://schemas.microsoft.com/office/powerpoint/2010/main" val="6920854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77CD57-DB9E-00A3-6E58-3547F938B007}"/>
              </a:ext>
            </a:extLst>
          </p:cNvPr>
          <p:cNvSpPr>
            <a:spLocks noGrp="1"/>
          </p:cNvSpPr>
          <p:nvPr>
            <p:ph type="dt" sz="half" idx="10"/>
          </p:nvPr>
        </p:nvSpPr>
        <p:spPr/>
        <p:txBody>
          <a:bodyPr/>
          <a:lstStyle/>
          <a:p>
            <a:fld id="{FFD96D87-DB80-4C21-995B-8672CB05590B}" type="datetimeFigureOut">
              <a:rPr lang="en-GB" smtClean="0"/>
              <a:t>08/02/2024</a:t>
            </a:fld>
            <a:endParaRPr lang="en-GB"/>
          </a:p>
        </p:txBody>
      </p:sp>
      <p:sp>
        <p:nvSpPr>
          <p:cNvPr id="3" name="Footer Placeholder 2">
            <a:extLst>
              <a:ext uri="{FF2B5EF4-FFF2-40B4-BE49-F238E27FC236}">
                <a16:creationId xmlns:a16="http://schemas.microsoft.com/office/drawing/2014/main" id="{92FB8412-326A-0F72-11FE-243B175E8DAD}"/>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9986E6D-32FB-0493-5D96-1F8760295F8C}"/>
              </a:ext>
            </a:extLst>
          </p:cNvPr>
          <p:cNvSpPr>
            <a:spLocks noGrp="1"/>
          </p:cNvSpPr>
          <p:nvPr>
            <p:ph type="sldNum" sz="quarter" idx="12"/>
          </p:nvPr>
        </p:nvSpPr>
        <p:spPr/>
        <p:txBody>
          <a:bodyPr/>
          <a:lstStyle/>
          <a:p>
            <a:fld id="{51F9FFF6-7E1C-4309-9049-487161AA99EC}" type="slidenum">
              <a:rPr lang="en-GB" smtClean="0"/>
              <a:t>‹#›</a:t>
            </a:fld>
            <a:endParaRPr lang="en-GB"/>
          </a:p>
        </p:txBody>
      </p:sp>
    </p:spTree>
    <p:extLst>
      <p:ext uri="{BB962C8B-B14F-4D97-AF65-F5344CB8AC3E}">
        <p14:creationId xmlns:p14="http://schemas.microsoft.com/office/powerpoint/2010/main" val="405905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F310B-FBCD-2859-D5B6-D58D8DC96A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55B10B9-47C5-47E0-620F-625B56EB837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F495AB4-BC07-099C-BC44-39DF67C1A9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4B865F5-D440-EF30-325B-8C35E50923AB}"/>
              </a:ext>
            </a:extLst>
          </p:cNvPr>
          <p:cNvSpPr>
            <a:spLocks noGrp="1"/>
          </p:cNvSpPr>
          <p:nvPr>
            <p:ph type="dt" sz="half" idx="10"/>
          </p:nvPr>
        </p:nvSpPr>
        <p:spPr/>
        <p:txBody>
          <a:bodyPr/>
          <a:lstStyle/>
          <a:p>
            <a:fld id="{FFD96D87-DB80-4C21-995B-8672CB05590B}" type="datetimeFigureOut">
              <a:rPr lang="en-GB" smtClean="0"/>
              <a:t>08/02/2024</a:t>
            </a:fld>
            <a:endParaRPr lang="en-GB"/>
          </a:p>
        </p:txBody>
      </p:sp>
      <p:sp>
        <p:nvSpPr>
          <p:cNvPr id="6" name="Footer Placeholder 5">
            <a:extLst>
              <a:ext uri="{FF2B5EF4-FFF2-40B4-BE49-F238E27FC236}">
                <a16:creationId xmlns:a16="http://schemas.microsoft.com/office/drawing/2014/main" id="{2003C637-3343-7A27-D70A-A9B14D57F22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79DA1B9-901B-6852-E6F7-844847929B8E}"/>
              </a:ext>
            </a:extLst>
          </p:cNvPr>
          <p:cNvSpPr>
            <a:spLocks noGrp="1"/>
          </p:cNvSpPr>
          <p:nvPr>
            <p:ph type="sldNum" sz="quarter" idx="12"/>
          </p:nvPr>
        </p:nvSpPr>
        <p:spPr/>
        <p:txBody>
          <a:bodyPr/>
          <a:lstStyle/>
          <a:p>
            <a:fld id="{51F9FFF6-7E1C-4309-9049-487161AA99EC}" type="slidenum">
              <a:rPr lang="en-GB" smtClean="0"/>
              <a:t>‹#›</a:t>
            </a:fld>
            <a:endParaRPr lang="en-GB"/>
          </a:p>
        </p:txBody>
      </p:sp>
    </p:spTree>
    <p:extLst>
      <p:ext uri="{BB962C8B-B14F-4D97-AF65-F5344CB8AC3E}">
        <p14:creationId xmlns:p14="http://schemas.microsoft.com/office/powerpoint/2010/main" val="3891234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78472-2A63-0437-A391-00A18B5964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5ECF89F-37CD-2752-7694-63CCDDADDD8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1FD6C5-524F-D957-B85F-C6150519FB9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89C0DAA-DD73-05BC-38F4-C1A075782887}"/>
              </a:ext>
            </a:extLst>
          </p:cNvPr>
          <p:cNvSpPr>
            <a:spLocks noGrp="1"/>
          </p:cNvSpPr>
          <p:nvPr>
            <p:ph type="dt" sz="half" idx="10"/>
          </p:nvPr>
        </p:nvSpPr>
        <p:spPr/>
        <p:txBody>
          <a:bodyPr/>
          <a:lstStyle/>
          <a:p>
            <a:fld id="{FFD96D87-DB80-4C21-995B-8672CB05590B}" type="datetimeFigureOut">
              <a:rPr lang="en-GB" smtClean="0"/>
              <a:t>08/02/2024</a:t>
            </a:fld>
            <a:endParaRPr lang="en-GB"/>
          </a:p>
        </p:txBody>
      </p:sp>
      <p:sp>
        <p:nvSpPr>
          <p:cNvPr id="6" name="Footer Placeholder 5">
            <a:extLst>
              <a:ext uri="{FF2B5EF4-FFF2-40B4-BE49-F238E27FC236}">
                <a16:creationId xmlns:a16="http://schemas.microsoft.com/office/drawing/2014/main" id="{9596B92C-3618-96CE-FA36-F5A5E443CEE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7C79B1C-AFBE-D11C-D8CA-EFFEB0FFC034}"/>
              </a:ext>
            </a:extLst>
          </p:cNvPr>
          <p:cNvSpPr>
            <a:spLocks noGrp="1"/>
          </p:cNvSpPr>
          <p:nvPr>
            <p:ph type="sldNum" sz="quarter" idx="12"/>
          </p:nvPr>
        </p:nvSpPr>
        <p:spPr/>
        <p:txBody>
          <a:bodyPr/>
          <a:lstStyle/>
          <a:p>
            <a:fld id="{51F9FFF6-7E1C-4309-9049-487161AA99EC}" type="slidenum">
              <a:rPr lang="en-GB" smtClean="0"/>
              <a:t>‹#›</a:t>
            </a:fld>
            <a:endParaRPr lang="en-GB"/>
          </a:p>
        </p:txBody>
      </p:sp>
    </p:spTree>
    <p:extLst>
      <p:ext uri="{BB962C8B-B14F-4D97-AF65-F5344CB8AC3E}">
        <p14:creationId xmlns:p14="http://schemas.microsoft.com/office/powerpoint/2010/main" val="1104353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540989E-5DB9-5F42-5348-8F061775E1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9694608-BEF5-BDDD-495B-D6A13B384D1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48C698A-A6F3-71F8-E803-AF02939CAD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D96D87-DB80-4C21-995B-8672CB05590B}" type="datetimeFigureOut">
              <a:rPr lang="en-GB" smtClean="0"/>
              <a:t>08/02/2024</a:t>
            </a:fld>
            <a:endParaRPr lang="en-GB"/>
          </a:p>
        </p:txBody>
      </p:sp>
      <p:sp>
        <p:nvSpPr>
          <p:cNvPr id="5" name="Footer Placeholder 4">
            <a:extLst>
              <a:ext uri="{FF2B5EF4-FFF2-40B4-BE49-F238E27FC236}">
                <a16:creationId xmlns:a16="http://schemas.microsoft.com/office/drawing/2014/main" id="{5E34AD32-7F4C-A33E-CCA6-C9D4F64332D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CFD9C4F-0132-02FE-8452-5063238BF0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F9FFF6-7E1C-4309-9049-487161AA99EC}" type="slidenum">
              <a:rPr lang="en-GB" smtClean="0"/>
              <a:t>‹#›</a:t>
            </a:fld>
            <a:endParaRPr lang="en-GB"/>
          </a:p>
        </p:txBody>
      </p:sp>
    </p:spTree>
    <p:extLst>
      <p:ext uri="{BB962C8B-B14F-4D97-AF65-F5344CB8AC3E}">
        <p14:creationId xmlns:p14="http://schemas.microsoft.com/office/powerpoint/2010/main" val="30037900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a:extLst>
              <a:ext uri="{FF2B5EF4-FFF2-40B4-BE49-F238E27FC236}">
                <a16:creationId xmlns:a16="http://schemas.microsoft.com/office/drawing/2014/main" id="{80D966E1-3F94-53AF-81B8-330A43E42AD0}"/>
              </a:ext>
            </a:extLst>
          </p:cNvPr>
          <p:cNvSpPr>
            <a:spLocks noGrp="1" noChangeArrowheads="1"/>
          </p:cNvSpPr>
          <p:nvPr>
            <p:ph type="ctrTitle"/>
          </p:nvPr>
        </p:nvSpPr>
        <p:spPr>
          <a:xfrm>
            <a:off x="1324304" y="2198866"/>
            <a:ext cx="9739758" cy="935038"/>
          </a:xfrm>
        </p:spPr>
        <p:txBody>
          <a:bodyPr>
            <a:normAutofit fontScale="90000"/>
          </a:bodyPr>
          <a:lstStyle/>
          <a:p>
            <a:pPr eaLnBrk="1" hangingPunct="1"/>
            <a:r>
              <a:rPr lang="fr-FR" altLang="fr-FR" sz="5400" b="1" dirty="0">
                <a:latin typeface="Calibri" panose="020F0502020204030204" pitchFamily="34" charset="0"/>
              </a:rPr>
              <a:t>- Session 2</a:t>
            </a:r>
            <a:br>
              <a:rPr lang="fr-FR" altLang="fr-FR" sz="5400" b="1" dirty="0">
                <a:latin typeface="Calibri" panose="020F0502020204030204" pitchFamily="34" charset="0"/>
              </a:rPr>
            </a:br>
            <a:br>
              <a:rPr lang="fr-FR" altLang="fr-FR" sz="5400" b="1" dirty="0">
                <a:latin typeface="Calibri" panose="020F0502020204030204" pitchFamily="34" charset="0"/>
              </a:rPr>
            </a:br>
            <a:r>
              <a:rPr lang="en-GB" altLang="fr-FR" sz="5400" b="1" dirty="0">
                <a:latin typeface="Calibri" panose="020F0502020204030204" pitchFamily="34" charset="0"/>
              </a:rPr>
              <a:t>Data visualization for public health</a:t>
            </a:r>
          </a:p>
        </p:txBody>
      </p:sp>
      <p:sp>
        <p:nvSpPr>
          <p:cNvPr id="6147" name="Rectangle 3">
            <a:extLst>
              <a:ext uri="{FF2B5EF4-FFF2-40B4-BE49-F238E27FC236}">
                <a16:creationId xmlns:a16="http://schemas.microsoft.com/office/drawing/2014/main" id="{69442717-46E1-839C-F86A-DB422BA122DF}"/>
              </a:ext>
            </a:extLst>
          </p:cNvPr>
          <p:cNvSpPr>
            <a:spLocks noGrp="1" noChangeArrowheads="1"/>
          </p:cNvSpPr>
          <p:nvPr>
            <p:ph type="subTitle" idx="1"/>
          </p:nvPr>
        </p:nvSpPr>
        <p:spPr>
          <a:xfrm>
            <a:off x="2895600" y="4449073"/>
            <a:ext cx="6400800" cy="447134"/>
          </a:xfrm>
        </p:spPr>
        <p:txBody>
          <a:bodyPr/>
          <a:lstStyle/>
          <a:p>
            <a:pPr eaLnBrk="1" hangingPunct="1"/>
            <a:r>
              <a:rPr lang="en-GB" altLang="fr-FR" dirty="0">
                <a:latin typeface="Calibri" panose="020F0502020204030204" pitchFamily="34" charset="0"/>
              </a:rPr>
              <a:t>8</a:t>
            </a:r>
            <a:r>
              <a:rPr lang="en-GB" altLang="fr-FR" baseline="30000" dirty="0">
                <a:latin typeface="Calibri" panose="020F0502020204030204" pitchFamily="34" charset="0"/>
              </a:rPr>
              <a:t>th</a:t>
            </a:r>
            <a:r>
              <a:rPr lang="en-GB" altLang="fr-FR" dirty="0">
                <a:latin typeface="Calibri" panose="020F0502020204030204" pitchFamily="34" charset="0"/>
              </a:rPr>
              <a:t> February 2024</a:t>
            </a:r>
            <a:endParaRPr lang="fr-FR" altLang="fr-FR" dirty="0">
              <a:latin typeface="Calibri" panose="020F0502020204030204" pitchFamily="34" charset="0"/>
            </a:endParaRPr>
          </a:p>
        </p:txBody>
      </p:sp>
      <p:pic>
        <p:nvPicPr>
          <p:cNvPr id="6149" name="Picture 7" descr="header-asso">
            <a:extLst>
              <a:ext uri="{FF2B5EF4-FFF2-40B4-BE49-F238E27FC236}">
                <a16:creationId xmlns:a16="http://schemas.microsoft.com/office/drawing/2014/main" id="{982EC937-7FBA-85B0-4292-257A9A57AB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5486400"/>
            <a:ext cx="9144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Line 8">
            <a:extLst>
              <a:ext uri="{FF2B5EF4-FFF2-40B4-BE49-F238E27FC236}">
                <a16:creationId xmlns:a16="http://schemas.microsoft.com/office/drawing/2014/main" id="{F7F85E54-9A78-2F79-3693-FDF3239B0EF7}"/>
              </a:ext>
            </a:extLst>
          </p:cNvPr>
          <p:cNvSpPr>
            <a:spLocks noChangeShapeType="1"/>
          </p:cNvSpPr>
          <p:nvPr/>
        </p:nvSpPr>
        <p:spPr bwMode="auto">
          <a:xfrm>
            <a:off x="1905000" y="3429000"/>
            <a:ext cx="8382000" cy="0"/>
          </a:xfrm>
          <a:prstGeom prst="line">
            <a:avLst/>
          </a:prstGeom>
          <a:noFill/>
          <a:ln w="38100">
            <a:solidFill>
              <a:srgbClr val="FF0000"/>
            </a:solidFill>
            <a:miter lim="800000"/>
            <a:headEnd/>
            <a:tailEnd/>
          </a:ln>
          <a:extLst>
            <a:ext uri="{909E8E84-426E-40DD-AFC4-6F175D3DCCD1}">
              <a14:hiddenFill xmlns:a14="http://schemas.microsoft.com/office/drawing/2010/main">
                <a:noFill/>
              </a14:hiddenFill>
            </a:ext>
          </a:extLst>
        </p:spPr>
        <p:txBody>
          <a:bodyPr wrap="none"/>
          <a:lstStyle/>
          <a:p>
            <a:endParaRPr lang="en-GB"/>
          </a:p>
        </p:txBody>
      </p:sp>
      <p:pic>
        <p:nvPicPr>
          <p:cNvPr id="2" name="Picture 6">
            <a:extLst>
              <a:ext uri="{FF2B5EF4-FFF2-40B4-BE49-F238E27FC236}">
                <a16:creationId xmlns:a16="http://schemas.microsoft.com/office/drawing/2014/main" id="{E6BC9DE1-A68D-06D1-1446-620B5CA9B1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88977" y="884887"/>
            <a:ext cx="933885" cy="72378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CECC928-F923-B11C-806E-FF5FB733F163}"/>
            </a:ext>
          </a:extLst>
        </p:cNvPr>
        <p:cNvGrpSpPr/>
        <p:nvPr/>
      </p:nvGrpSpPr>
      <p:grpSpPr>
        <a:xfrm>
          <a:off x="0" y="0"/>
          <a:ext cx="0" cy="0"/>
          <a:chOff x="0" y="0"/>
          <a:chExt cx="0" cy="0"/>
        </a:xfrm>
      </p:grpSpPr>
      <p:sp useBgFill="1">
        <p:nvSpPr>
          <p:cNvPr id="53" name="Rectangle 52">
            <a:extLst>
              <a:ext uri="{FF2B5EF4-FFF2-40B4-BE49-F238E27FC236}">
                <a16:creationId xmlns:a16="http://schemas.microsoft.com/office/drawing/2014/main" id="{CCE7F89E-BDAC-FE42-4A51-917BB02C9C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42B90671-FB3F-D925-AED3-A2DEBB9F19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5734E95C-3787-307A-85E3-9AE92E9B55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1F05A77-FDD9-9F4F-39BD-EBA8B324D6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30B89E9D-A1CE-2CEA-E1C2-69503E9D5D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B665AEE-0ABE-076C-BD98-77DBC4E92A8D}"/>
              </a:ext>
            </a:extLst>
          </p:cNvPr>
          <p:cNvSpPr>
            <a:spLocks noGrp="1"/>
          </p:cNvSpPr>
          <p:nvPr>
            <p:ph type="title"/>
          </p:nvPr>
        </p:nvSpPr>
        <p:spPr>
          <a:xfrm>
            <a:off x="1371599" y="294538"/>
            <a:ext cx="9895951" cy="1033669"/>
          </a:xfrm>
        </p:spPr>
        <p:txBody>
          <a:bodyPr>
            <a:normAutofit/>
          </a:bodyPr>
          <a:lstStyle/>
          <a:p>
            <a:r>
              <a:rPr lang="en-US" altLang="fr-FR" sz="3600" b="1" kern="1200" dirty="0">
                <a:solidFill>
                  <a:srgbClr val="FFFFFF"/>
                </a:solidFill>
                <a:latin typeface="+mj-lt"/>
                <a:ea typeface="+mj-ea"/>
                <a:cs typeface="+mj-cs"/>
              </a:rPr>
              <a:t>Managing dates - </a:t>
            </a:r>
            <a:r>
              <a:rPr lang="en-GB" altLang="fr-FR" sz="3400" b="1" dirty="0">
                <a:solidFill>
                  <a:srgbClr val="FFFFFF"/>
                </a:solidFill>
              </a:rPr>
              <a:t>Practice</a:t>
            </a:r>
            <a:endParaRPr lang="en-GB" sz="3400" b="1" dirty="0">
              <a:solidFill>
                <a:srgbClr val="FFFFFF"/>
              </a:solidFill>
            </a:endParaRPr>
          </a:p>
        </p:txBody>
      </p:sp>
      <p:sp>
        <p:nvSpPr>
          <p:cNvPr id="6" name="Rectangle 3" descr="Rectangle: Click to edit Master text styles&#10;Second level&#10;Third level&#10;Fourth level&#10;Fifth level">
            <a:extLst>
              <a:ext uri="{FF2B5EF4-FFF2-40B4-BE49-F238E27FC236}">
                <a16:creationId xmlns:a16="http://schemas.microsoft.com/office/drawing/2014/main" id="{DA52D75E-3377-3FF9-7FDC-2374F83E6B56}"/>
              </a:ext>
            </a:extLst>
          </p:cNvPr>
          <p:cNvSpPr txBox="1">
            <a:spLocks noChangeArrowheads="1"/>
          </p:cNvSpPr>
          <p:nvPr/>
        </p:nvSpPr>
        <p:spPr>
          <a:xfrm>
            <a:off x="7815493" y="1948619"/>
            <a:ext cx="4376507" cy="455623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sz="2200" u="sng" dirty="0" err="1"/>
              <a:t>Exercice</a:t>
            </a:r>
            <a:endParaRPr lang="en-GB" sz="2200" u="sng" dirty="0"/>
          </a:p>
          <a:p>
            <a:pPr marL="0" indent="0">
              <a:buNone/>
            </a:pPr>
            <a:r>
              <a:rPr lang="en-GB" sz="2200" dirty="0"/>
              <a:t>Continue the table adding these functions:</a:t>
            </a:r>
          </a:p>
          <a:p>
            <a:pPr marL="0" indent="0">
              <a:buNone/>
            </a:pPr>
            <a:endParaRPr lang="en-GB" sz="2200" dirty="0"/>
          </a:p>
          <a:p>
            <a:r>
              <a:rPr lang="en-GB" sz="2200" dirty="0"/>
              <a:t>format(“%W”)</a:t>
            </a:r>
          </a:p>
          <a:p>
            <a:r>
              <a:rPr lang="en-GB" sz="2200" dirty="0" err="1"/>
              <a:t>tsibble</a:t>
            </a:r>
            <a:r>
              <a:rPr lang="en-GB" sz="2200" dirty="0"/>
              <a:t>::</a:t>
            </a:r>
            <a:r>
              <a:rPr lang="en-GB" sz="2200" dirty="0" err="1"/>
              <a:t>yearweek</a:t>
            </a:r>
            <a:endParaRPr lang="en-GB" sz="2200" dirty="0"/>
          </a:p>
          <a:p>
            <a:r>
              <a:rPr lang="en-GB" sz="2200" dirty="0" err="1"/>
              <a:t>as.Date</a:t>
            </a:r>
            <a:r>
              <a:rPr lang="en-GB" sz="2200" dirty="0"/>
              <a:t>(</a:t>
            </a:r>
            <a:r>
              <a:rPr lang="en-GB" sz="2200" dirty="0" err="1"/>
              <a:t>yearweek</a:t>
            </a:r>
            <a:r>
              <a:rPr lang="en-GB" sz="2200" dirty="0"/>
              <a:t>())</a:t>
            </a:r>
          </a:p>
          <a:p>
            <a:r>
              <a:rPr lang="en-GB" sz="2200" dirty="0" err="1"/>
              <a:t>aweek</a:t>
            </a:r>
            <a:r>
              <a:rPr lang="en-GB" sz="2200" dirty="0"/>
              <a:t>::date2week</a:t>
            </a:r>
          </a:p>
          <a:p>
            <a:r>
              <a:rPr lang="en-GB" sz="2200" dirty="0" err="1"/>
              <a:t>lubridate</a:t>
            </a:r>
            <a:r>
              <a:rPr lang="en-GB" sz="2200" dirty="0"/>
              <a:t>::</a:t>
            </a:r>
            <a:r>
              <a:rPr lang="en-GB" sz="2200" dirty="0" err="1"/>
              <a:t>floor_date</a:t>
            </a:r>
            <a:r>
              <a:rPr lang="en-GB" sz="2200" dirty="0"/>
              <a:t>()</a:t>
            </a:r>
          </a:p>
          <a:p>
            <a:r>
              <a:rPr lang="en-GB" sz="2200" dirty="0" err="1"/>
              <a:t>lubridate</a:t>
            </a:r>
            <a:r>
              <a:rPr lang="en-GB" sz="2200" dirty="0"/>
              <a:t>::</a:t>
            </a:r>
            <a:r>
              <a:rPr lang="en-GB" sz="2200" dirty="0" err="1"/>
              <a:t>isoweek</a:t>
            </a:r>
            <a:r>
              <a:rPr lang="en-GB" sz="2200" dirty="0"/>
              <a:t>()</a:t>
            </a:r>
          </a:p>
          <a:p>
            <a:r>
              <a:rPr lang="en-GB" sz="2200" dirty="0" err="1"/>
              <a:t>lubridate</a:t>
            </a:r>
            <a:r>
              <a:rPr lang="en-GB" sz="2200" dirty="0"/>
              <a:t>::</a:t>
            </a:r>
            <a:r>
              <a:rPr lang="en-GB" sz="2200" dirty="0" err="1"/>
              <a:t>epiweek</a:t>
            </a:r>
            <a:r>
              <a:rPr lang="en-GB" sz="2200" dirty="0"/>
              <a:t>()</a:t>
            </a:r>
          </a:p>
        </p:txBody>
      </p:sp>
      <p:pic>
        <p:nvPicPr>
          <p:cNvPr id="4" name="Picture 3">
            <a:extLst>
              <a:ext uri="{FF2B5EF4-FFF2-40B4-BE49-F238E27FC236}">
                <a16:creationId xmlns:a16="http://schemas.microsoft.com/office/drawing/2014/main" id="{8CD4ED07-9242-9373-B1B2-861AD18F7F1E}"/>
              </a:ext>
            </a:extLst>
          </p:cNvPr>
          <p:cNvPicPr>
            <a:picLocks noChangeAspect="1"/>
          </p:cNvPicPr>
          <p:nvPr/>
        </p:nvPicPr>
        <p:blipFill>
          <a:blip r:embed="rId2"/>
          <a:stretch>
            <a:fillRect/>
          </a:stretch>
        </p:blipFill>
        <p:spPr>
          <a:xfrm>
            <a:off x="233492" y="1891970"/>
            <a:ext cx="7096259" cy="3323414"/>
          </a:xfrm>
          <a:prstGeom prst="rect">
            <a:avLst/>
          </a:prstGeom>
        </p:spPr>
      </p:pic>
      <p:sp>
        <p:nvSpPr>
          <p:cNvPr id="5" name="TextBox 4">
            <a:extLst>
              <a:ext uri="{FF2B5EF4-FFF2-40B4-BE49-F238E27FC236}">
                <a16:creationId xmlns:a16="http://schemas.microsoft.com/office/drawing/2014/main" id="{B9C09520-7203-18D8-6C46-B5A1A6849848}"/>
              </a:ext>
            </a:extLst>
          </p:cNvPr>
          <p:cNvSpPr txBox="1"/>
          <p:nvPr/>
        </p:nvSpPr>
        <p:spPr>
          <a:xfrm>
            <a:off x="2459818" y="5575027"/>
            <a:ext cx="4601000" cy="923330"/>
          </a:xfrm>
          <a:prstGeom prst="rect">
            <a:avLst/>
          </a:prstGeom>
          <a:solidFill>
            <a:schemeClr val="accent1">
              <a:lumMod val="75000"/>
            </a:schemeClr>
          </a:solidFill>
        </p:spPr>
        <p:txBody>
          <a:bodyPr wrap="square">
            <a:spAutoFit/>
          </a:bodyPr>
          <a:lstStyle/>
          <a:p>
            <a:pPr algn="ctr"/>
            <a:r>
              <a:rPr lang="en-GB" dirty="0">
                <a:solidFill>
                  <a:schemeClr val="bg1"/>
                </a:solidFill>
              </a:rPr>
              <a:t>See in the teams chat the script:</a:t>
            </a:r>
          </a:p>
          <a:p>
            <a:pPr algn="ctr"/>
            <a:endParaRPr lang="en-GB" dirty="0">
              <a:solidFill>
                <a:schemeClr val="bg1"/>
              </a:solidFill>
            </a:endParaRPr>
          </a:p>
          <a:p>
            <a:pPr algn="ctr"/>
            <a:r>
              <a:rPr lang="en-GB" dirty="0">
                <a:solidFill>
                  <a:schemeClr val="bg1"/>
                </a:solidFill>
              </a:rPr>
              <a:t>R_SESSION_2_managing_dates.R</a:t>
            </a:r>
          </a:p>
        </p:txBody>
      </p:sp>
    </p:spTree>
    <p:extLst>
      <p:ext uri="{BB962C8B-B14F-4D97-AF65-F5344CB8AC3E}">
        <p14:creationId xmlns:p14="http://schemas.microsoft.com/office/powerpoint/2010/main" val="44757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63DF71CC-429B-57E1-93F4-EDB8EF09E5AB}"/>
            </a:ext>
          </a:extLst>
        </p:cNvPr>
        <p:cNvGrpSpPr/>
        <p:nvPr/>
      </p:nvGrpSpPr>
      <p:grpSpPr>
        <a:xfrm>
          <a:off x="0" y="0"/>
          <a:ext cx="0" cy="0"/>
          <a:chOff x="0" y="0"/>
          <a:chExt cx="0" cy="0"/>
        </a:xfrm>
      </p:grpSpPr>
      <p:sp useBgFill="1">
        <p:nvSpPr>
          <p:cNvPr id="94" name="Rectangle 93">
            <a:extLst>
              <a:ext uri="{FF2B5EF4-FFF2-40B4-BE49-F238E27FC236}">
                <a16:creationId xmlns:a16="http://schemas.microsoft.com/office/drawing/2014/main" id="{DC0191E9-6AD7-80C5-EBE3-F62060B0C8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5" name="Rectangle 94">
            <a:extLst>
              <a:ext uri="{FF2B5EF4-FFF2-40B4-BE49-F238E27FC236}">
                <a16:creationId xmlns:a16="http://schemas.microsoft.com/office/drawing/2014/main" id="{FDD17C65-B974-A9AE-6C6D-E89F250212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3BD01A99-B0CA-E141-F1A9-9D871E32C7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1F88BC5-CD2F-D3EF-D183-6A07AD199B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Rectangle 99">
            <a:extLst>
              <a:ext uri="{FF2B5EF4-FFF2-40B4-BE49-F238E27FC236}">
                <a16:creationId xmlns:a16="http://schemas.microsoft.com/office/drawing/2014/main" id="{99FA84A5-E8F7-36EC-3D1C-8E8D46914A2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08763B0-A7A6-8F1A-0CCA-2168B0126D92}"/>
              </a:ext>
            </a:extLst>
          </p:cNvPr>
          <p:cNvSpPr>
            <a:spLocks noGrp="1"/>
          </p:cNvSpPr>
          <p:nvPr>
            <p:ph type="title"/>
          </p:nvPr>
        </p:nvSpPr>
        <p:spPr>
          <a:xfrm>
            <a:off x="699714" y="353160"/>
            <a:ext cx="7091300" cy="898581"/>
          </a:xfrm>
        </p:spPr>
        <p:txBody>
          <a:bodyPr vert="horz" lIns="91440" tIns="45720" rIns="91440" bIns="45720" rtlCol="0" anchor="ctr">
            <a:normAutofit/>
          </a:bodyPr>
          <a:lstStyle/>
          <a:p>
            <a:r>
              <a:rPr lang="en-US" altLang="fr-FR" sz="4000" b="1" dirty="0">
                <a:solidFill>
                  <a:srgbClr val="FFFFFF"/>
                </a:solidFill>
              </a:rPr>
              <a:t>Making an </a:t>
            </a:r>
            <a:r>
              <a:rPr lang="en-US" altLang="fr-FR" sz="4000" b="1" dirty="0" err="1">
                <a:solidFill>
                  <a:srgbClr val="FFFFFF"/>
                </a:solidFill>
              </a:rPr>
              <a:t>Epicurve</a:t>
            </a:r>
            <a:r>
              <a:rPr lang="en-US" altLang="fr-FR" sz="4000" b="1" dirty="0">
                <a:solidFill>
                  <a:srgbClr val="FFFFFF"/>
                </a:solidFill>
              </a:rPr>
              <a:t> - Live Demo</a:t>
            </a:r>
            <a:endParaRPr lang="en-US" sz="4000" b="1" dirty="0">
              <a:solidFill>
                <a:srgbClr val="FFFFFF"/>
              </a:solidFill>
            </a:endParaRPr>
          </a:p>
        </p:txBody>
      </p:sp>
      <p:pic>
        <p:nvPicPr>
          <p:cNvPr id="81" name="Graphic 80" descr="Monitor">
            <a:extLst>
              <a:ext uri="{FF2B5EF4-FFF2-40B4-BE49-F238E27FC236}">
                <a16:creationId xmlns:a16="http://schemas.microsoft.com/office/drawing/2014/main" id="{30B85E86-DA54-F5D1-B3E1-FAA83560CAD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14063" y="2168359"/>
            <a:ext cx="3997831" cy="3997831"/>
          </a:xfrm>
          <a:prstGeom prst="rect">
            <a:avLst/>
          </a:prstGeom>
        </p:spPr>
      </p:pic>
      <p:pic>
        <p:nvPicPr>
          <p:cNvPr id="5" name="Picture 4">
            <a:extLst>
              <a:ext uri="{FF2B5EF4-FFF2-40B4-BE49-F238E27FC236}">
                <a16:creationId xmlns:a16="http://schemas.microsoft.com/office/drawing/2014/main" id="{9933AC6B-BB9A-B8C7-F039-F2BF1507D901}"/>
              </a:ext>
            </a:extLst>
          </p:cNvPr>
          <p:cNvPicPr>
            <a:picLocks noChangeAspect="1"/>
          </p:cNvPicPr>
          <p:nvPr/>
        </p:nvPicPr>
        <p:blipFill>
          <a:blip r:embed="rId4"/>
          <a:stretch>
            <a:fillRect/>
          </a:stretch>
        </p:blipFill>
        <p:spPr>
          <a:xfrm>
            <a:off x="458342" y="2467951"/>
            <a:ext cx="6734181" cy="3398649"/>
          </a:xfrm>
          <a:prstGeom prst="rect">
            <a:avLst/>
          </a:prstGeom>
        </p:spPr>
      </p:pic>
    </p:spTree>
    <p:extLst>
      <p:ext uri="{BB962C8B-B14F-4D97-AF65-F5344CB8AC3E}">
        <p14:creationId xmlns:p14="http://schemas.microsoft.com/office/powerpoint/2010/main" val="11420132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89CC04A6-DB7B-C87A-748A-8432B85A609A}"/>
            </a:ext>
          </a:extLst>
        </p:cNvPr>
        <p:cNvGrpSpPr/>
        <p:nvPr/>
      </p:nvGrpSpPr>
      <p:grpSpPr>
        <a:xfrm>
          <a:off x="0" y="0"/>
          <a:ext cx="0" cy="0"/>
          <a:chOff x="0" y="0"/>
          <a:chExt cx="0" cy="0"/>
        </a:xfrm>
      </p:grpSpPr>
      <p:sp useBgFill="1">
        <p:nvSpPr>
          <p:cNvPr id="53" name="Rectangle 52">
            <a:extLst>
              <a:ext uri="{FF2B5EF4-FFF2-40B4-BE49-F238E27FC236}">
                <a16:creationId xmlns:a16="http://schemas.microsoft.com/office/drawing/2014/main" id="{BFA4F734-09A9-8620-1815-F88327D436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9EE4FAA3-978E-1373-D329-06F1AE77F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723824D4-94F4-8647-F483-AFDAE5E94EF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CECAC146-03A6-F7C5-AF48-E1B4DDC4BC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8902B35D-A97B-C7AB-0115-7521A2BB97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4288E2-7D0E-423C-7C15-68D735E7FA78}"/>
              </a:ext>
            </a:extLst>
          </p:cNvPr>
          <p:cNvSpPr>
            <a:spLocks noGrp="1"/>
          </p:cNvSpPr>
          <p:nvPr>
            <p:ph type="title"/>
          </p:nvPr>
        </p:nvSpPr>
        <p:spPr>
          <a:xfrm>
            <a:off x="1371599" y="294538"/>
            <a:ext cx="9895951" cy="1033669"/>
          </a:xfrm>
        </p:spPr>
        <p:txBody>
          <a:bodyPr>
            <a:normAutofit/>
          </a:bodyPr>
          <a:lstStyle/>
          <a:p>
            <a:r>
              <a:rPr lang="en-US" altLang="fr-FR" sz="3600" b="1" dirty="0">
                <a:solidFill>
                  <a:srgbClr val="FFFFFF"/>
                </a:solidFill>
              </a:rPr>
              <a:t>Making an </a:t>
            </a:r>
            <a:r>
              <a:rPr lang="en-US" altLang="fr-FR" sz="3600" b="1" dirty="0" err="1">
                <a:solidFill>
                  <a:srgbClr val="FFFFFF"/>
                </a:solidFill>
              </a:rPr>
              <a:t>Epicurve</a:t>
            </a:r>
            <a:r>
              <a:rPr lang="en-US" altLang="fr-FR" sz="3600" b="1" dirty="0">
                <a:solidFill>
                  <a:srgbClr val="FFFFFF"/>
                </a:solidFill>
              </a:rPr>
              <a:t> - </a:t>
            </a:r>
            <a:r>
              <a:rPr lang="en-GB" altLang="fr-FR" sz="3400" b="1" dirty="0">
                <a:solidFill>
                  <a:srgbClr val="FFFFFF"/>
                </a:solidFill>
              </a:rPr>
              <a:t>Practice</a:t>
            </a:r>
            <a:endParaRPr lang="en-GB" sz="3400" b="1" dirty="0">
              <a:solidFill>
                <a:srgbClr val="FFFFFF"/>
              </a:solidFill>
            </a:endParaRPr>
          </a:p>
        </p:txBody>
      </p:sp>
      <p:sp>
        <p:nvSpPr>
          <p:cNvPr id="6" name="Rectangle 3" descr="Rectangle: Click to edit Master text styles&#10;Second level&#10;Third level&#10;Fourth level&#10;Fifth level">
            <a:extLst>
              <a:ext uri="{FF2B5EF4-FFF2-40B4-BE49-F238E27FC236}">
                <a16:creationId xmlns:a16="http://schemas.microsoft.com/office/drawing/2014/main" id="{F385723A-1587-7048-E6AF-55D182705701}"/>
              </a:ext>
            </a:extLst>
          </p:cNvPr>
          <p:cNvSpPr txBox="1">
            <a:spLocks noChangeArrowheads="1"/>
          </p:cNvSpPr>
          <p:nvPr/>
        </p:nvSpPr>
        <p:spPr>
          <a:xfrm>
            <a:off x="613237" y="1691296"/>
            <a:ext cx="4738912" cy="4763783"/>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457200" indent="-457200">
              <a:buAutoNum type="arabicPeriod"/>
            </a:pPr>
            <a:r>
              <a:rPr lang="en-GB" sz="2200" dirty="0"/>
              <a:t>Define the break points for the histogram bins (</a:t>
            </a:r>
            <a:r>
              <a:rPr lang="en-GB" sz="2200" dirty="0" err="1"/>
              <a:t>ebola_weeks</a:t>
            </a:r>
            <a:r>
              <a:rPr lang="en-GB" sz="2200" dirty="0"/>
              <a:t>)</a:t>
            </a:r>
          </a:p>
          <a:p>
            <a:pPr lvl="1"/>
            <a:r>
              <a:rPr lang="en-GB" sz="1800" dirty="0" err="1"/>
              <a:t>seq.Date</a:t>
            </a:r>
            <a:r>
              <a:rPr lang="en-GB" sz="1800" dirty="0"/>
              <a:t>()</a:t>
            </a:r>
          </a:p>
          <a:p>
            <a:pPr lvl="1"/>
            <a:r>
              <a:rPr lang="en-GB" sz="1800" dirty="0" err="1"/>
              <a:t>floor_date</a:t>
            </a:r>
            <a:r>
              <a:rPr lang="en-GB" sz="1800" dirty="0"/>
              <a:t>()</a:t>
            </a:r>
          </a:p>
          <a:p>
            <a:pPr lvl="1"/>
            <a:r>
              <a:rPr lang="en-GB" sz="1800" dirty="0" err="1"/>
              <a:t>ceiling_date</a:t>
            </a:r>
            <a:r>
              <a:rPr lang="en-GB" sz="1800" dirty="0"/>
              <a:t>()</a:t>
            </a:r>
          </a:p>
          <a:p>
            <a:pPr marL="457200" indent="-457200">
              <a:buAutoNum type="arabicPeriod"/>
            </a:pPr>
            <a:r>
              <a:rPr lang="en-GB" sz="2200" dirty="0"/>
              <a:t>Make the basic </a:t>
            </a:r>
            <a:r>
              <a:rPr lang="en-GB" sz="2200" dirty="0" err="1"/>
              <a:t>epicurve</a:t>
            </a:r>
            <a:r>
              <a:rPr lang="en-GB" sz="2200" dirty="0"/>
              <a:t> using</a:t>
            </a:r>
          </a:p>
          <a:p>
            <a:pPr lvl="1"/>
            <a:r>
              <a:rPr lang="en-GB" sz="1800" dirty="0" err="1"/>
              <a:t>ggplot</a:t>
            </a:r>
            <a:r>
              <a:rPr lang="en-GB" sz="1800" dirty="0"/>
              <a:t>()</a:t>
            </a:r>
          </a:p>
          <a:p>
            <a:pPr lvl="1"/>
            <a:r>
              <a:rPr lang="en-GB" sz="1800" dirty="0" err="1"/>
              <a:t>geom_histogram</a:t>
            </a:r>
            <a:r>
              <a:rPr lang="en-GB" sz="1800" dirty="0"/>
              <a:t>()</a:t>
            </a:r>
          </a:p>
          <a:p>
            <a:r>
              <a:rPr lang="en-GB" sz="2000" dirty="0"/>
              <a:t>2.1 Change the x-axis</a:t>
            </a:r>
          </a:p>
          <a:p>
            <a:pPr lvl="1"/>
            <a:r>
              <a:rPr lang="en-GB" sz="1800" dirty="0" err="1"/>
              <a:t>scale_x_date</a:t>
            </a:r>
            <a:r>
              <a:rPr lang="en-GB" sz="1800" dirty="0"/>
              <a:t>()</a:t>
            </a:r>
          </a:p>
          <a:p>
            <a:pPr lvl="1"/>
            <a:r>
              <a:rPr lang="en-GB" sz="1800" dirty="0" err="1"/>
              <a:t>label_date_short</a:t>
            </a:r>
            <a:r>
              <a:rPr lang="en-GB" sz="1800" dirty="0"/>
              <a:t>()</a:t>
            </a:r>
          </a:p>
          <a:p>
            <a:r>
              <a:rPr lang="en-GB" sz="2000" dirty="0"/>
              <a:t>2.2 Add titles and a theme</a:t>
            </a:r>
          </a:p>
          <a:p>
            <a:pPr lvl="1"/>
            <a:r>
              <a:rPr lang="en-GB" sz="1800" dirty="0"/>
              <a:t>labs()</a:t>
            </a:r>
          </a:p>
          <a:p>
            <a:pPr lvl="1"/>
            <a:r>
              <a:rPr lang="en-GB" sz="1800" dirty="0" err="1"/>
              <a:t>theme_bw</a:t>
            </a:r>
            <a:r>
              <a:rPr lang="en-GB" sz="1800" dirty="0"/>
              <a:t>()</a:t>
            </a:r>
          </a:p>
        </p:txBody>
      </p:sp>
      <p:pic>
        <p:nvPicPr>
          <p:cNvPr id="9" name="Picture 8">
            <a:extLst>
              <a:ext uri="{FF2B5EF4-FFF2-40B4-BE49-F238E27FC236}">
                <a16:creationId xmlns:a16="http://schemas.microsoft.com/office/drawing/2014/main" id="{7D117533-94B3-8534-314C-EE3BBA297994}"/>
              </a:ext>
            </a:extLst>
          </p:cNvPr>
          <p:cNvPicPr>
            <a:picLocks noChangeAspect="1"/>
          </p:cNvPicPr>
          <p:nvPr/>
        </p:nvPicPr>
        <p:blipFill>
          <a:blip r:embed="rId2"/>
          <a:stretch>
            <a:fillRect/>
          </a:stretch>
        </p:blipFill>
        <p:spPr>
          <a:xfrm>
            <a:off x="6095998" y="3058753"/>
            <a:ext cx="5627987" cy="1850298"/>
          </a:xfrm>
          <a:prstGeom prst="rect">
            <a:avLst/>
          </a:prstGeom>
        </p:spPr>
      </p:pic>
      <p:sp>
        <p:nvSpPr>
          <p:cNvPr id="12" name="TextBox 11">
            <a:extLst>
              <a:ext uri="{FF2B5EF4-FFF2-40B4-BE49-F238E27FC236}">
                <a16:creationId xmlns:a16="http://schemas.microsoft.com/office/drawing/2014/main" id="{ABE058FE-02A0-9AF6-168F-1566032E6D05}"/>
              </a:ext>
            </a:extLst>
          </p:cNvPr>
          <p:cNvSpPr txBox="1"/>
          <p:nvPr/>
        </p:nvSpPr>
        <p:spPr>
          <a:xfrm>
            <a:off x="6095998" y="1622036"/>
            <a:ext cx="6095998" cy="923330"/>
          </a:xfrm>
          <a:prstGeom prst="rect">
            <a:avLst/>
          </a:prstGeom>
          <a:solidFill>
            <a:schemeClr val="accent1">
              <a:lumMod val="75000"/>
            </a:schemeClr>
          </a:solidFill>
        </p:spPr>
        <p:txBody>
          <a:bodyPr wrap="square">
            <a:spAutoFit/>
          </a:bodyPr>
          <a:lstStyle/>
          <a:p>
            <a:pPr algn="ctr"/>
            <a:r>
              <a:rPr lang="en-GB" dirty="0">
                <a:solidFill>
                  <a:schemeClr val="bg1"/>
                </a:solidFill>
              </a:rPr>
              <a:t>Open the script (back up folder) and create the dataset </a:t>
            </a:r>
            <a:r>
              <a:rPr lang="en-GB" b="1" dirty="0">
                <a:solidFill>
                  <a:schemeClr val="bg1"/>
                </a:solidFill>
              </a:rPr>
              <a:t>combined</a:t>
            </a:r>
          </a:p>
          <a:p>
            <a:pPr algn="ctr"/>
            <a:r>
              <a:rPr lang="en-GB" dirty="0">
                <a:solidFill>
                  <a:schemeClr val="bg1"/>
                </a:solidFill>
              </a:rPr>
              <a:t>7-2_ebola_after_pivoting</a:t>
            </a:r>
            <a:r>
              <a:rPr lang="en-GB">
                <a:solidFill>
                  <a:schemeClr val="bg1"/>
                </a:solidFill>
              </a:rPr>
              <a:t>.R</a:t>
            </a:r>
            <a:endParaRPr lang="en-GB" dirty="0">
              <a:solidFill>
                <a:schemeClr val="bg1"/>
              </a:solidFill>
            </a:endParaRPr>
          </a:p>
        </p:txBody>
      </p:sp>
      <p:pic>
        <p:nvPicPr>
          <p:cNvPr id="14" name="Picture 13">
            <a:extLst>
              <a:ext uri="{FF2B5EF4-FFF2-40B4-BE49-F238E27FC236}">
                <a16:creationId xmlns:a16="http://schemas.microsoft.com/office/drawing/2014/main" id="{58F216C3-D893-2234-6B62-2CF8FFA39A9A}"/>
              </a:ext>
            </a:extLst>
          </p:cNvPr>
          <p:cNvPicPr>
            <a:picLocks noChangeAspect="1"/>
          </p:cNvPicPr>
          <p:nvPr/>
        </p:nvPicPr>
        <p:blipFill>
          <a:blip r:embed="rId3"/>
          <a:stretch>
            <a:fillRect/>
          </a:stretch>
        </p:blipFill>
        <p:spPr>
          <a:xfrm>
            <a:off x="6146535" y="4983655"/>
            <a:ext cx="3512276" cy="1788403"/>
          </a:xfrm>
          <a:prstGeom prst="rect">
            <a:avLst/>
          </a:prstGeom>
        </p:spPr>
      </p:pic>
    </p:spTree>
    <p:extLst>
      <p:ext uri="{BB962C8B-B14F-4D97-AF65-F5344CB8AC3E}">
        <p14:creationId xmlns:p14="http://schemas.microsoft.com/office/powerpoint/2010/main" val="1175093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a:extLst>
              <a:ext uri="{FF2B5EF4-FFF2-40B4-BE49-F238E27FC236}">
                <a16:creationId xmlns:a16="http://schemas.microsoft.com/office/drawing/2014/main" id="{DD279AE2-CE50-AF05-9A3A-4FC099709BF4}"/>
              </a:ext>
            </a:extLst>
          </p:cNvPr>
          <p:cNvSpPr txBox="1">
            <a:spLocks/>
          </p:cNvSpPr>
          <p:nvPr/>
        </p:nvSpPr>
        <p:spPr>
          <a:xfrm>
            <a:off x="1371597" y="348865"/>
            <a:ext cx="10044023" cy="8777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altLang="fr-FR" sz="4000" b="1" kern="1200" dirty="0">
                <a:solidFill>
                  <a:srgbClr val="FFFFFF"/>
                </a:solidFill>
                <a:latin typeface="+mj-lt"/>
                <a:ea typeface="+mj-ea"/>
                <a:cs typeface="+mj-cs"/>
              </a:rPr>
              <a:t>Discussion &amp; wrap up</a:t>
            </a:r>
            <a:endParaRPr lang="en-US" sz="4000" b="1" kern="1200" dirty="0">
              <a:solidFill>
                <a:srgbClr val="FFFFFF"/>
              </a:solidFill>
              <a:latin typeface="+mj-lt"/>
              <a:ea typeface="+mj-ea"/>
              <a:cs typeface="+mj-cs"/>
            </a:endParaRPr>
          </a:p>
        </p:txBody>
      </p:sp>
      <p:graphicFrame>
        <p:nvGraphicFramePr>
          <p:cNvPr id="30" name="Content Placeholder 2">
            <a:extLst>
              <a:ext uri="{FF2B5EF4-FFF2-40B4-BE49-F238E27FC236}">
                <a16:creationId xmlns:a16="http://schemas.microsoft.com/office/drawing/2014/main" id="{67AAD27A-F247-00F8-48CD-2A8AD3FDD39A}"/>
              </a:ext>
            </a:extLst>
          </p:cNvPr>
          <p:cNvGraphicFramePr>
            <a:graphicFrameLocks noGrp="1"/>
          </p:cNvGraphicFramePr>
          <p:nvPr>
            <p:ph idx="1"/>
            <p:extLst>
              <p:ext uri="{D42A27DB-BD31-4B8C-83A1-F6EECF244321}">
                <p14:modId xmlns:p14="http://schemas.microsoft.com/office/powerpoint/2010/main" val="1316284875"/>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932428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ompany name&#10;&#10;Description automatically generated with medium confidence">
            <a:extLst>
              <a:ext uri="{FF2B5EF4-FFF2-40B4-BE49-F238E27FC236}">
                <a16:creationId xmlns:a16="http://schemas.microsoft.com/office/drawing/2014/main" id="{C7246989-8CA8-D35E-F766-E18B9F80C5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57268" y="-1650"/>
            <a:ext cx="5876051" cy="6859650"/>
          </a:xfrm>
          <a:prstGeom prst="rect">
            <a:avLst/>
          </a:prstGeom>
        </p:spPr>
      </p:pic>
      <p:pic>
        <p:nvPicPr>
          <p:cNvPr id="4" name="Picture 6">
            <a:extLst>
              <a:ext uri="{FF2B5EF4-FFF2-40B4-BE49-F238E27FC236}">
                <a16:creationId xmlns:a16="http://schemas.microsoft.com/office/drawing/2014/main" id="{C019F50A-4648-AAF0-DB3A-62983569FEC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2299" y="1412680"/>
            <a:ext cx="1156426" cy="89626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3261509A-048A-712C-7E39-47686972F7A2}"/>
              </a:ext>
            </a:extLst>
          </p:cNvPr>
          <p:cNvPicPr>
            <a:picLocks noChangeAspect="1"/>
          </p:cNvPicPr>
          <p:nvPr/>
        </p:nvPicPr>
        <p:blipFill>
          <a:blip r:embed="rId5"/>
          <a:stretch>
            <a:fillRect/>
          </a:stretch>
        </p:blipFill>
        <p:spPr>
          <a:xfrm>
            <a:off x="7153277" y="1412680"/>
            <a:ext cx="1352550" cy="1088550"/>
          </a:xfrm>
          <a:prstGeom prst="rect">
            <a:avLst/>
          </a:prstGeom>
        </p:spPr>
      </p:pic>
    </p:spTree>
    <p:extLst>
      <p:ext uri="{BB962C8B-B14F-4D97-AF65-F5344CB8AC3E}">
        <p14:creationId xmlns:p14="http://schemas.microsoft.com/office/powerpoint/2010/main" val="21012804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Glasses on top of a book">
            <a:extLst>
              <a:ext uri="{FF2B5EF4-FFF2-40B4-BE49-F238E27FC236}">
                <a16:creationId xmlns:a16="http://schemas.microsoft.com/office/drawing/2014/main" id="{71982350-0282-F228-8BF8-6282D70543ED}"/>
              </a:ext>
            </a:extLst>
          </p:cNvPr>
          <p:cNvPicPr>
            <a:picLocks noChangeAspect="1"/>
          </p:cNvPicPr>
          <p:nvPr/>
        </p:nvPicPr>
        <p:blipFill rotWithShape="1">
          <a:blip r:embed="rId3"/>
          <a:srcRect l="4454" r="29094" b="-1"/>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 name="Title 1"/>
          <p:cNvSpPr>
            <a:spLocks noGrp="1"/>
          </p:cNvSpPr>
          <p:nvPr>
            <p:ph type="title"/>
          </p:nvPr>
        </p:nvSpPr>
        <p:spPr>
          <a:xfrm>
            <a:off x="640080" y="172124"/>
            <a:ext cx="4368602" cy="1956841"/>
          </a:xfrm>
        </p:spPr>
        <p:txBody>
          <a:bodyPr vert="horz" lIns="91440" tIns="45720" rIns="91440" bIns="45720" rtlCol="0" anchor="b">
            <a:normAutofit/>
          </a:bodyPr>
          <a:lstStyle/>
          <a:p>
            <a:r>
              <a:rPr lang="en-US" sz="5400" b="1" dirty="0"/>
              <a:t>Agenda of the session</a:t>
            </a:r>
            <a:endParaRPr lang="en-US" sz="5400" dirty="0"/>
          </a:p>
        </p:txBody>
      </p:sp>
      <p:sp>
        <p:nvSpPr>
          <p:cNvPr id="16"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descr="Rectangle: Click to edit Master text styles&#10;Second level&#10;Third level&#10;Fourth level&#10;Fifth level"/>
          <p:cNvSpPr txBox="1">
            <a:spLocks noChangeArrowheads="1"/>
          </p:cNvSpPr>
          <p:nvPr/>
        </p:nvSpPr>
        <p:spPr>
          <a:xfrm>
            <a:off x="640080" y="2851436"/>
            <a:ext cx="4562541" cy="359350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indent="-228600">
              <a:lnSpc>
                <a:spcPct val="90000"/>
              </a:lnSpc>
            </a:pPr>
            <a:r>
              <a:rPr lang="en-US" sz="1400" dirty="0"/>
              <a:t>Introduction (15 min)</a:t>
            </a:r>
          </a:p>
          <a:p>
            <a:pPr indent="-228600">
              <a:lnSpc>
                <a:spcPct val="90000"/>
              </a:lnSpc>
            </a:pPr>
            <a:r>
              <a:rPr lang="en-GB" sz="1400" dirty="0"/>
              <a:t>A few reminders data visualization with {ggplot2}</a:t>
            </a:r>
            <a:r>
              <a:rPr lang="en-US" sz="1400" dirty="0"/>
              <a:t> (15 minutes)</a:t>
            </a:r>
          </a:p>
          <a:p>
            <a:pPr lvl="1" indent="-228600">
              <a:lnSpc>
                <a:spcPct val="90000"/>
              </a:lnSpc>
            </a:pPr>
            <a:r>
              <a:rPr lang="en-US" sz="1400" dirty="0"/>
              <a:t>Grammar of graphic</a:t>
            </a:r>
          </a:p>
          <a:p>
            <a:pPr lvl="1" indent="-228600">
              <a:lnSpc>
                <a:spcPct val="90000"/>
              </a:lnSpc>
            </a:pPr>
            <a:r>
              <a:rPr lang="en-US" sz="1400" dirty="0"/>
              <a:t>Questions/clarification from the R training?</a:t>
            </a:r>
          </a:p>
          <a:p>
            <a:pPr indent="-228600">
              <a:lnSpc>
                <a:spcPct val="90000"/>
              </a:lnSpc>
            </a:pPr>
            <a:r>
              <a:rPr lang="en-US" sz="1400" dirty="0"/>
              <a:t>Managing dates (20 min)</a:t>
            </a:r>
          </a:p>
          <a:p>
            <a:pPr lvl="1" indent="-228600">
              <a:lnSpc>
                <a:spcPct val="90000"/>
              </a:lnSpc>
            </a:pPr>
            <a:r>
              <a:rPr lang="en-US" sz="1400" dirty="0"/>
              <a:t>Live demo</a:t>
            </a:r>
          </a:p>
          <a:p>
            <a:pPr lvl="1" indent="-228600">
              <a:lnSpc>
                <a:spcPct val="90000"/>
              </a:lnSpc>
            </a:pPr>
            <a:r>
              <a:rPr lang="en-US" sz="1400" dirty="0"/>
              <a:t>Practice</a:t>
            </a:r>
          </a:p>
          <a:p>
            <a:pPr indent="-228600">
              <a:lnSpc>
                <a:spcPct val="90000"/>
              </a:lnSpc>
            </a:pPr>
            <a:r>
              <a:rPr lang="en-US" sz="1400" dirty="0"/>
              <a:t>Making </a:t>
            </a:r>
            <a:r>
              <a:rPr lang="en-US" sz="1400" dirty="0" err="1"/>
              <a:t>epicurve</a:t>
            </a:r>
            <a:r>
              <a:rPr lang="en-US" sz="1400" dirty="0"/>
              <a:t> (60 min)</a:t>
            </a:r>
          </a:p>
          <a:p>
            <a:pPr lvl="1" indent="-228600">
              <a:lnSpc>
                <a:spcPct val="90000"/>
              </a:lnSpc>
            </a:pPr>
            <a:r>
              <a:rPr lang="en-US" sz="1400" dirty="0"/>
              <a:t>Live demo</a:t>
            </a:r>
          </a:p>
          <a:p>
            <a:pPr lvl="1" indent="-228600">
              <a:lnSpc>
                <a:spcPct val="90000"/>
              </a:lnSpc>
            </a:pPr>
            <a:r>
              <a:rPr lang="en-US" sz="1400" dirty="0"/>
              <a:t>Practice</a:t>
            </a:r>
          </a:p>
          <a:p>
            <a:pPr indent="-228600">
              <a:lnSpc>
                <a:spcPct val="90000"/>
              </a:lnSpc>
            </a:pPr>
            <a:r>
              <a:rPr lang="en-US" sz="1400" dirty="0"/>
              <a:t>Session wrap-up (10 min)</a:t>
            </a:r>
          </a:p>
        </p:txBody>
      </p:sp>
    </p:spTree>
    <p:extLst>
      <p:ext uri="{BB962C8B-B14F-4D97-AF65-F5344CB8AC3E}">
        <p14:creationId xmlns:p14="http://schemas.microsoft.com/office/powerpoint/2010/main" val="1885958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A4E37431-20F0-4DD6-84A9-ED2B644943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E98B72-66C6-4AB4-AF0D-BA830DE863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07EAFC6-733F-403D-BB4D-05A3A2874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7A36730-4CB0-4F61-AD11-A44C976583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C69C79E1-F916-4929-A4F3-DE763D4BFA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767334AB-16BD-4EC7-8C6B-4B51716009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CD0E808-6E25-54D9-C222-F7576463D193}"/>
              </a:ext>
            </a:extLst>
          </p:cNvPr>
          <p:cNvSpPr>
            <a:spLocks noGrp="1"/>
          </p:cNvSpPr>
          <p:nvPr>
            <p:ph type="title"/>
          </p:nvPr>
        </p:nvSpPr>
        <p:spPr>
          <a:xfrm>
            <a:off x="660042" y="891652"/>
            <a:ext cx="4412021" cy="3030724"/>
          </a:xfrm>
        </p:spPr>
        <p:txBody>
          <a:bodyPr vert="horz" lIns="91440" tIns="45720" rIns="91440" bIns="45720" rtlCol="0" anchor="b">
            <a:normAutofit/>
          </a:bodyPr>
          <a:lstStyle/>
          <a:p>
            <a:pPr algn="r"/>
            <a:r>
              <a:rPr lang="en-US" altLang="fr-FR" sz="4000" b="1" kern="1200" dirty="0">
                <a:solidFill>
                  <a:srgbClr val="FFFFFF"/>
                </a:solidFill>
                <a:latin typeface="+mj-lt"/>
                <a:ea typeface="+mj-ea"/>
                <a:cs typeface="+mj-cs"/>
              </a:rPr>
              <a:t>A few reminders about the basics of data visualization with {ggplot2}</a:t>
            </a:r>
            <a:endParaRPr lang="en-US" sz="4000" b="1" kern="1200" dirty="0">
              <a:solidFill>
                <a:srgbClr val="FFFFFF"/>
              </a:solidFill>
              <a:latin typeface="+mj-lt"/>
              <a:ea typeface="+mj-ea"/>
              <a:cs typeface="+mj-cs"/>
            </a:endParaRPr>
          </a:p>
        </p:txBody>
      </p:sp>
      <p:pic>
        <p:nvPicPr>
          <p:cNvPr id="9" name="Picture 8" descr="A hexagon with a graph and blue dots&#10;&#10;Description automatically generated">
            <a:extLst>
              <a:ext uri="{FF2B5EF4-FFF2-40B4-BE49-F238E27FC236}">
                <a16:creationId xmlns:a16="http://schemas.microsoft.com/office/drawing/2014/main" id="{12E8CEB7-B0F4-CF07-58AF-BA7976B8DD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6151" y="457199"/>
            <a:ext cx="5088018" cy="5899152"/>
          </a:xfrm>
          <a:prstGeom prst="rect">
            <a:avLst/>
          </a:prstGeom>
        </p:spPr>
      </p:pic>
    </p:spTree>
    <p:extLst>
      <p:ext uri="{BB962C8B-B14F-4D97-AF65-F5344CB8AC3E}">
        <p14:creationId xmlns:p14="http://schemas.microsoft.com/office/powerpoint/2010/main" val="2975212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DC0273D0-2A58-1BD2-EBB8-DD6BA499F0ED}"/>
            </a:ext>
          </a:extLst>
        </p:cNvPr>
        <p:cNvGrpSpPr/>
        <p:nvPr/>
      </p:nvGrpSpPr>
      <p:grpSpPr>
        <a:xfrm>
          <a:off x="0" y="0"/>
          <a:ext cx="0" cy="0"/>
          <a:chOff x="0" y="0"/>
          <a:chExt cx="0" cy="0"/>
        </a:xfrm>
      </p:grpSpPr>
      <p:sp useBgFill="1">
        <p:nvSpPr>
          <p:cNvPr id="56" name="Rectangle 55">
            <a:extLst>
              <a:ext uri="{FF2B5EF4-FFF2-40B4-BE49-F238E27FC236}">
                <a16:creationId xmlns:a16="http://schemas.microsoft.com/office/drawing/2014/main" id="{DEE2AD96-B495-4E06-9291-B71706F72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53CF6D67-C5A8-4ADD-9E8E-1E38CA1D31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638515" y="639280"/>
            <a:ext cx="6858000" cy="5579440"/>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86909FA0-B515-4681-B7A8-FA281D133B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393206" y="395206"/>
            <a:ext cx="6346209" cy="5576080"/>
          </a:xfrm>
          <a:prstGeom prst="rect">
            <a:avLst/>
          </a:prstGeom>
          <a:gradFill>
            <a:gsLst>
              <a:gs pos="0">
                <a:srgbClr val="000000">
                  <a:alpha val="0"/>
                </a:srgbClr>
              </a:gs>
              <a:gs pos="99000">
                <a:schemeClr val="accent1">
                  <a:alpha val="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a:extLst>
              <a:ext uri="{FF2B5EF4-FFF2-40B4-BE49-F238E27FC236}">
                <a16:creationId xmlns:a16="http://schemas.microsoft.com/office/drawing/2014/main" id="{21C9FE86-FCC3-4A31-AA1C-C882262B7F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528907" y="2818967"/>
            <a:ext cx="2501979" cy="5576080"/>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Rectangle 63">
            <a:extLst>
              <a:ext uri="{FF2B5EF4-FFF2-40B4-BE49-F238E27FC236}">
                <a16:creationId xmlns:a16="http://schemas.microsoft.com/office/drawing/2014/main" id="{7D96243B-ECED-4B71-8E06-AE9A285EAD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425002" y="852793"/>
            <a:ext cx="6858001" cy="5152412"/>
          </a:xfrm>
          <a:prstGeom prst="rect">
            <a:avLst/>
          </a:prstGeom>
          <a:gradFill>
            <a:gsLst>
              <a:gs pos="0">
                <a:srgbClr val="000000">
                  <a:alpha val="0"/>
                </a:srgbClr>
              </a:gs>
              <a:gs pos="99000">
                <a:schemeClr val="accent1">
                  <a:alpha val="11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A09989E4-EFDC-4A90-A633-E0525FB41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818753" y="1128497"/>
            <a:ext cx="4318303" cy="4318303"/>
          </a:xfrm>
          <a:prstGeom prst="ellipse">
            <a:avLst/>
          </a:prstGeom>
          <a:gradFill>
            <a:gsLst>
              <a:gs pos="39000">
                <a:schemeClr val="accent1">
                  <a:alpha val="0"/>
                </a:schemeClr>
              </a:gs>
              <a:gs pos="100000">
                <a:schemeClr val="accent1">
                  <a:lumMod val="60000"/>
                  <a:lumOff val="40000"/>
                  <a:alpha val="15000"/>
                </a:schemeClr>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2C2D99A-0FA1-25A3-361E-4123E2003CB4}"/>
              </a:ext>
            </a:extLst>
          </p:cNvPr>
          <p:cNvSpPr>
            <a:spLocks noGrp="1"/>
          </p:cNvSpPr>
          <p:nvPr>
            <p:ph type="title"/>
          </p:nvPr>
        </p:nvSpPr>
        <p:spPr>
          <a:xfrm>
            <a:off x="826396" y="586855"/>
            <a:ext cx="4230100" cy="3387497"/>
          </a:xfrm>
        </p:spPr>
        <p:txBody>
          <a:bodyPr anchor="b">
            <a:normAutofit/>
          </a:bodyPr>
          <a:lstStyle/>
          <a:p>
            <a:pPr algn="r"/>
            <a:r>
              <a:rPr lang="en-US" altLang="fr-FR" sz="4000" b="1" kern="1200" dirty="0">
                <a:solidFill>
                  <a:srgbClr val="FFFFFF"/>
                </a:solidFill>
                <a:latin typeface="+mj-lt"/>
                <a:ea typeface="+mj-ea"/>
                <a:cs typeface="+mj-cs"/>
              </a:rPr>
              <a:t>{ggplot2}</a:t>
            </a:r>
            <a:br>
              <a:rPr lang="en-US" altLang="fr-FR" sz="4000" b="1" kern="1200" dirty="0">
                <a:solidFill>
                  <a:srgbClr val="FFFFFF"/>
                </a:solidFill>
                <a:latin typeface="+mj-lt"/>
                <a:ea typeface="+mj-ea"/>
                <a:cs typeface="+mj-cs"/>
              </a:rPr>
            </a:br>
            <a:br>
              <a:rPr lang="en-GB" altLang="fr-FR" sz="4000" b="1" dirty="0">
                <a:solidFill>
                  <a:srgbClr val="FFFFFF"/>
                </a:solidFill>
              </a:rPr>
            </a:br>
            <a:r>
              <a:rPr lang="en-GB" altLang="fr-FR" sz="4000" b="1" dirty="0">
                <a:solidFill>
                  <a:srgbClr val="FFFFFF"/>
                </a:solidFill>
              </a:rPr>
              <a:t>Grammar of Graphics</a:t>
            </a:r>
            <a:br>
              <a:rPr lang="en-GB" altLang="fr-FR" sz="4000" b="1" dirty="0">
                <a:solidFill>
                  <a:srgbClr val="FFFFFF"/>
                </a:solidFill>
              </a:rPr>
            </a:br>
            <a:endParaRPr lang="en-GB" sz="4000" b="1" dirty="0">
              <a:solidFill>
                <a:srgbClr val="FFFFFF"/>
              </a:solidFill>
            </a:endParaRPr>
          </a:p>
        </p:txBody>
      </p:sp>
      <p:sp>
        <p:nvSpPr>
          <p:cNvPr id="51" name="Content Placeholder 2">
            <a:extLst>
              <a:ext uri="{FF2B5EF4-FFF2-40B4-BE49-F238E27FC236}">
                <a16:creationId xmlns:a16="http://schemas.microsoft.com/office/drawing/2014/main" id="{B7E24D7E-2897-4A23-2679-296CF3656DCA}"/>
              </a:ext>
            </a:extLst>
          </p:cNvPr>
          <p:cNvSpPr>
            <a:spLocks noGrp="1"/>
          </p:cNvSpPr>
          <p:nvPr>
            <p:ph idx="1"/>
          </p:nvPr>
        </p:nvSpPr>
        <p:spPr>
          <a:xfrm>
            <a:off x="6503158" y="649480"/>
            <a:ext cx="4986751" cy="5896363"/>
          </a:xfrm>
        </p:spPr>
        <p:txBody>
          <a:bodyPr anchor="ctr">
            <a:normAutofit/>
          </a:bodyPr>
          <a:lstStyle/>
          <a:p>
            <a:pPr marL="0" indent="0">
              <a:buNone/>
            </a:pPr>
            <a:r>
              <a:rPr lang="en-GB" sz="2000" dirty="0"/>
              <a:t>Build a plot object by “adding” commands on top of one another that specify plot layers and design elements</a:t>
            </a:r>
          </a:p>
          <a:p>
            <a:pPr marL="0" indent="0">
              <a:buNone/>
            </a:pPr>
            <a:r>
              <a:rPr lang="en-GB" sz="2000" dirty="0"/>
              <a:t>The order of layers will usually look like this:</a:t>
            </a:r>
          </a:p>
          <a:p>
            <a:r>
              <a:rPr lang="en-GB" sz="2000" b="1" dirty="0" err="1"/>
              <a:t>ggplot</a:t>
            </a:r>
            <a:r>
              <a:rPr lang="en-GB" sz="2000" dirty="0"/>
              <a:t>() =&gt; Open the plot</a:t>
            </a:r>
          </a:p>
          <a:p>
            <a:pPr lvl="1"/>
            <a:r>
              <a:rPr lang="en-GB" sz="1800" b="1" dirty="0"/>
              <a:t>data</a:t>
            </a:r>
            <a:r>
              <a:rPr lang="en-GB" sz="1800" dirty="0"/>
              <a:t> =&gt; specify the dataset</a:t>
            </a:r>
          </a:p>
          <a:p>
            <a:pPr lvl="1"/>
            <a:r>
              <a:rPr lang="en-GB" sz="1800" b="1" dirty="0"/>
              <a:t>mapping</a:t>
            </a:r>
            <a:r>
              <a:rPr lang="en-GB" sz="1800" dirty="0"/>
              <a:t> = </a:t>
            </a:r>
            <a:r>
              <a:rPr lang="en-GB" sz="1800" b="1" dirty="0" err="1"/>
              <a:t>aes</a:t>
            </a:r>
            <a:r>
              <a:rPr lang="en-GB" sz="1800" dirty="0"/>
              <a:t>() =&gt; select variables to plot</a:t>
            </a:r>
          </a:p>
          <a:p>
            <a:r>
              <a:rPr lang="en-GB" sz="2000" b="1" dirty="0" err="1"/>
              <a:t>geom_graphic</a:t>
            </a:r>
            <a:r>
              <a:rPr lang="en-GB" sz="2000" b="1" dirty="0"/>
              <a:t>()</a:t>
            </a:r>
            <a:r>
              <a:rPr lang="en-GB" sz="2000" dirty="0"/>
              <a:t> =&gt; add geometry, the</a:t>
            </a:r>
            <a:r>
              <a:rPr lang="en-GB" sz="2000" b="1" dirty="0"/>
              <a:t> </a:t>
            </a:r>
            <a:r>
              <a:rPr lang="en-GB" sz="2000" dirty="0"/>
              <a:t>type of graphic</a:t>
            </a:r>
          </a:p>
          <a:p>
            <a:endParaRPr lang="en-GB" sz="2000" dirty="0"/>
          </a:p>
          <a:p>
            <a:r>
              <a:rPr lang="en-GB" sz="2000" dirty="0"/>
              <a:t>Modify "scales", such as a </a:t>
            </a:r>
            <a:r>
              <a:rPr lang="en-GB" sz="2000" dirty="0" err="1"/>
              <a:t>color</a:t>
            </a:r>
            <a:r>
              <a:rPr lang="en-GB" sz="2000" dirty="0"/>
              <a:t> scale or y-axis breaks</a:t>
            </a:r>
          </a:p>
          <a:p>
            <a:r>
              <a:rPr lang="en-GB" sz="2000" dirty="0"/>
              <a:t>Add "theme" plot design elements such as axis labels, title, caption, fonts, text sizes, background themes, or axes rotation</a:t>
            </a:r>
          </a:p>
          <a:p>
            <a:r>
              <a:rPr lang="en-GB" sz="2000" dirty="0"/>
              <a:t>Use of “+” to connect functions</a:t>
            </a:r>
          </a:p>
        </p:txBody>
      </p:sp>
    </p:spTree>
    <p:extLst>
      <p:ext uri="{BB962C8B-B14F-4D97-AF65-F5344CB8AC3E}">
        <p14:creationId xmlns:p14="http://schemas.microsoft.com/office/powerpoint/2010/main" val="6238165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5" name="Rectangle 164">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Rectangle 166">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9" name="Rectangle 168">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Rectangle 170">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CD0E808-6E25-54D9-C222-F7576463D193}"/>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altLang="fr-FR" sz="3700" b="1" kern="1200">
                <a:solidFill>
                  <a:srgbClr val="FFFFFF"/>
                </a:solidFill>
                <a:latin typeface="+mj-lt"/>
                <a:ea typeface="+mj-ea"/>
                <a:cs typeface="+mj-cs"/>
              </a:rPr>
              <a:t>Grammar of Graphics</a:t>
            </a:r>
            <a:br>
              <a:rPr lang="en-US" altLang="fr-FR" sz="3700" b="1" kern="1200">
                <a:solidFill>
                  <a:srgbClr val="FFFFFF"/>
                </a:solidFill>
                <a:latin typeface="+mj-lt"/>
                <a:ea typeface="+mj-ea"/>
                <a:cs typeface="+mj-cs"/>
              </a:rPr>
            </a:br>
            <a:endParaRPr lang="en-US" sz="3700" b="1" kern="1200">
              <a:solidFill>
                <a:srgbClr val="FFFFFF"/>
              </a:solidFill>
              <a:latin typeface="+mj-lt"/>
              <a:ea typeface="+mj-ea"/>
              <a:cs typeface="+mj-cs"/>
            </a:endParaRPr>
          </a:p>
        </p:txBody>
      </p:sp>
      <p:pic>
        <p:nvPicPr>
          <p:cNvPr id="7" name="Picture 6">
            <a:extLst>
              <a:ext uri="{FF2B5EF4-FFF2-40B4-BE49-F238E27FC236}">
                <a16:creationId xmlns:a16="http://schemas.microsoft.com/office/drawing/2014/main" id="{DB1B9BA3-A435-F8ED-EBEA-08C1E8D66A91}"/>
              </a:ext>
            </a:extLst>
          </p:cNvPr>
          <p:cNvPicPr>
            <a:picLocks noChangeAspect="1"/>
          </p:cNvPicPr>
          <p:nvPr/>
        </p:nvPicPr>
        <p:blipFill>
          <a:blip r:embed="rId2"/>
          <a:stretch>
            <a:fillRect/>
          </a:stretch>
        </p:blipFill>
        <p:spPr>
          <a:xfrm>
            <a:off x="869046" y="2553173"/>
            <a:ext cx="8949555" cy="2628427"/>
          </a:xfrm>
          <a:prstGeom prst="rect">
            <a:avLst/>
          </a:prstGeom>
        </p:spPr>
      </p:pic>
    </p:spTree>
    <p:extLst>
      <p:ext uri="{BB962C8B-B14F-4D97-AF65-F5344CB8AC3E}">
        <p14:creationId xmlns:p14="http://schemas.microsoft.com/office/powerpoint/2010/main" val="20983874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21095FB5-BA31-354A-F528-099BF650C1FA}"/>
            </a:ext>
          </a:extLst>
        </p:cNvPr>
        <p:cNvGrpSpPr/>
        <p:nvPr/>
      </p:nvGrpSpPr>
      <p:grpSpPr>
        <a:xfrm>
          <a:off x="0" y="0"/>
          <a:ext cx="0" cy="0"/>
          <a:chOff x="0" y="0"/>
          <a:chExt cx="0" cy="0"/>
        </a:xfrm>
      </p:grpSpPr>
      <p:sp useBgFill="1">
        <p:nvSpPr>
          <p:cNvPr id="53" name="Rectangle 52">
            <a:extLst>
              <a:ext uri="{FF2B5EF4-FFF2-40B4-BE49-F238E27FC236}">
                <a16:creationId xmlns:a16="http://schemas.microsoft.com/office/drawing/2014/main" id="{1B15ED52-F352-441B-82BF-E0EA34836D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53">
            <a:extLst>
              <a:ext uri="{FF2B5EF4-FFF2-40B4-BE49-F238E27FC236}">
                <a16:creationId xmlns:a16="http://schemas.microsoft.com/office/drawing/2014/main" id="{3B2E3793-BFE6-45A2-9B7B-E18844431C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1"/>
            <a:ext cx="12191998" cy="1590742"/>
          </a:xfrm>
          <a:prstGeom prst="rect">
            <a:avLst/>
          </a:prstGeom>
          <a:gradFill>
            <a:gsLst>
              <a:gs pos="0">
                <a:srgbClr val="000000"/>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54">
            <a:extLst>
              <a:ext uri="{FF2B5EF4-FFF2-40B4-BE49-F238E27FC236}">
                <a16:creationId xmlns:a16="http://schemas.microsoft.com/office/drawing/2014/main" id="{BC4C4868-CB8F-4AF9-9CDB-8108F2C19B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3" y="0"/>
            <a:ext cx="8115306" cy="1590742"/>
          </a:xfrm>
          <a:prstGeom prst="rect">
            <a:avLst/>
          </a:prstGeom>
          <a:gradFill>
            <a:gsLst>
              <a:gs pos="20000">
                <a:schemeClr val="accent1">
                  <a:alpha val="0"/>
                </a:schemeClr>
              </a:gs>
              <a:gs pos="100000">
                <a:schemeClr val="accent1">
                  <a:lumMod val="50000"/>
                  <a:alpha val="5500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375E0459-6403-40CD-989D-56A4407CA1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115299" y="-1"/>
            <a:ext cx="4076698" cy="1590742"/>
          </a:xfrm>
          <a:prstGeom prst="rect">
            <a:avLst/>
          </a:prstGeom>
          <a:gradFill>
            <a:gsLst>
              <a:gs pos="0">
                <a:schemeClr val="accent1">
                  <a:alpha val="66000"/>
                </a:schemeClr>
              </a:gs>
              <a:gs pos="100000">
                <a:srgbClr val="000000">
                  <a:alpha val="30000"/>
                </a:srgb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53E5B1A8-3AC9-4BD1-9BBC-78CA94F2D1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350" y="-1"/>
            <a:ext cx="11732646" cy="1597433"/>
          </a:xfrm>
          <a:prstGeom prst="rect">
            <a:avLst/>
          </a:prstGeom>
          <a:gradFill>
            <a:gsLst>
              <a:gs pos="50000">
                <a:srgbClr val="000000">
                  <a:alpha val="0"/>
                </a:srgbClr>
              </a:gs>
              <a:gs pos="99000">
                <a:schemeClr val="accent1">
                  <a:lumMod val="50000"/>
                  <a:alpha val="52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69CD090-048A-3843-13CB-3DC1EEC6BAB3}"/>
              </a:ext>
            </a:extLst>
          </p:cNvPr>
          <p:cNvSpPr>
            <a:spLocks noGrp="1"/>
          </p:cNvSpPr>
          <p:nvPr>
            <p:ph type="title"/>
          </p:nvPr>
        </p:nvSpPr>
        <p:spPr>
          <a:xfrm>
            <a:off x="1371599" y="294538"/>
            <a:ext cx="9895951" cy="1033669"/>
          </a:xfrm>
        </p:spPr>
        <p:txBody>
          <a:bodyPr>
            <a:normAutofit/>
          </a:bodyPr>
          <a:lstStyle/>
          <a:p>
            <a:r>
              <a:rPr lang="en-GB" altLang="fr-FR" sz="3400" b="1" dirty="0">
                <a:solidFill>
                  <a:srgbClr val="FFFFFF"/>
                </a:solidFill>
              </a:rPr>
              <a:t>Which geometry for these graphics?</a:t>
            </a:r>
            <a:endParaRPr lang="en-GB" sz="3400" b="1" dirty="0">
              <a:solidFill>
                <a:srgbClr val="FFFFFF"/>
              </a:solidFill>
            </a:endParaRPr>
          </a:p>
        </p:txBody>
      </p:sp>
      <p:sp>
        <p:nvSpPr>
          <p:cNvPr id="6" name="Rectangle 3" descr="Rectangle: Click to edit Master text styles&#10;Second level&#10;Third level&#10;Fourth level&#10;Fifth level">
            <a:extLst>
              <a:ext uri="{FF2B5EF4-FFF2-40B4-BE49-F238E27FC236}">
                <a16:creationId xmlns:a16="http://schemas.microsoft.com/office/drawing/2014/main" id="{01A16DAA-086B-5B22-C0C3-6A738AA3B4E9}"/>
              </a:ext>
            </a:extLst>
          </p:cNvPr>
          <p:cNvSpPr txBox="1">
            <a:spLocks noChangeArrowheads="1"/>
          </p:cNvSpPr>
          <p:nvPr/>
        </p:nvSpPr>
        <p:spPr>
          <a:xfrm>
            <a:off x="179727" y="2082078"/>
            <a:ext cx="2915686" cy="359350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dirty="0"/>
              <a:t>Scatter plot</a:t>
            </a:r>
          </a:p>
          <a:p>
            <a:r>
              <a:rPr lang="en-GB" dirty="0"/>
              <a:t>Histogram</a:t>
            </a:r>
          </a:p>
          <a:p>
            <a:r>
              <a:rPr lang="en-GB" dirty="0"/>
              <a:t>Lines plot</a:t>
            </a:r>
          </a:p>
          <a:p>
            <a:r>
              <a:rPr lang="en-GB" dirty="0"/>
              <a:t>Bar plot</a:t>
            </a:r>
            <a:endParaRPr lang="en-GB" sz="5400" dirty="0"/>
          </a:p>
        </p:txBody>
      </p:sp>
      <p:sp>
        <p:nvSpPr>
          <p:cNvPr id="7" name="Rectangle 3" descr="Rectangle: Click to edit Master text styles&#10;Second level&#10;Third level&#10;Fourth level&#10;Fifth level">
            <a:extLst>
              <a:ext uri="{FF2B5EF4-FFF2-40B4-BE49-F238E27FC236}">
                <a16:creationId xmlns:a16="http://schemas.microsoft.com/office/drawing/2014/main" id="{B955CF5C-7CA6-B4C9-F930-A42306E2191E}"/>
              </a:ext>
            </a:extLst>
          </p:cNvPr>
          <p:cNvSpPr txBox="1">
            <a:spLocks noChangeArrowheads="1"/>
          </p:cNvSpPr>
          <p:nvPr/>
        </p:nvSpPr>
        <p:spPr>
          <a:xfrm>
            <a:off x="3745887" y="2082078"/>
            <a:ext cx="6514312" cy="313315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GB" dirty="0" err="1"/>
              <a:t>geom_point</a:t>
            </a:r>
            <a:r>
              <a:rPr lang="en-GB" dirty="0"/>
              <a:t>()</a:t>
            </a:r>
          </a:p>
          <a:p>
            <a:pPr marL="0" indent="0">
              <a:buNone/>
            </a:pPr>
            <a:r>
              <a:rPr lang="en-GB" dirty="0" err="1"/>
              <a:t>geom_histogram</a:t>
            </a:r>
            <a:r>
              <a:rPr lang="en-GB" dirty="0"/>
              <a:t>()</a:t>
            </a:r>
          </a:p>
          <a:p>
            <a:pPr marL="0" indent="0">
              <a:buNone/>
            </a:pPr>
            <a:r>
              <a:rPr lang="en-GB" dirty="0" err="1"/>
              <a:t>geom_line</a:t>
            </a:r>
            <a:r>
              <a:rPr lang="en-GB" dirty="0"/>
              <a:t>()</a:t>
            </a:r>
          </a:p>
          <a:p>
            <a:pPr marL="0" indent="0">
              <a:buNone/>
            </a:pPr>
            <a:r>
              <a:rPr lang="en-GB" dirty="0" err="1"/>
              <a:t>geom_bar</a:t>
            </a:r>
            <a:r>
              <a:rPr lang="en-GB" dirty="0"/>
              <a:t>() for </a:t>
            </a:r>
            <a:r>
              <a:rPr lang="en-GB" dirty="0" err="1"/>
              <a:t>linelist</a:t>
            </a:r>
            <a:r>
              <a:rPr lang="en-GB" dirty="0"/>
              <a:t> data</a:t>
            </a:r>
          </a:p>
          <a:p>
            <a:pPr marL="0" indent="0">
              <a:buNone/>
            </a:pPr>
            <a:r>
              <a:rPr lang="en-GB" dirty="0" err="1"/>
              <a:t>geom_col</a:t>
            </a:r>
            <a:r>
              <a:rPr lang="en-GB" dirty="0"/>
              <a:t>() for aggregated data</a:t>
            </a:r>
            <a:endParaRPr lang="en-GB" sz="5400" dirty="0"/>
          </a:p>
        </p:txBody>
      </p:sp>
    </p:spTree>
    <p:extLst>
      <p:ext uri="{BB962C8B-B14F-4D97-AF65-F5344CB8AC3E}">
        <p14:creationId xmlns:p14="http://schemas.microsoft.com/office/powerpoint/2010/main" val="2390328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8B90C56-4365-6E25-E4B4-BA1699E9351C}"/>
            </a:ext>
          </a:extLst>
        </p:cNvPr>
        <p:cNvGrpSpPr/>
        <p:nvPr/>
      </p:nvGrpSpPr>
      <p:grpSpPr>
        <a:xfrm>
          <a:off x="0" y="0"/>
          <a:ext cx="0" cy="0"/>
          <a:chOff x="0" y="0"/>
          <a:chExt cx="0" cy="0"/>
        </a:xfrm>
      </p:grpSpPr>
      <p:sp useBgFill="1">
        <p:nvSpPr>
          <p:cNvPr id="94" name="Rectangle 93">
            <a:extLst>
              <a:ext uri="{FF2B5EF4-FFF2-40B4-BE49-F238E27FC236}">
                <a16:creationId xmlns:a16="http://schemas.microsoft.com/office/drawing/2014/main" id="{DBE802AE-C636-299D-D819-A0AE43D15E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5" name="Rectangle 94">
            <a:extLst>
              <a:ext uri="{FF2B5EF4-FFF2-40B4-BE49-F238E27FC236}">
                <a16:creationId xmlns:a16="http://schemas.microsoft.com/office/drawing/2014/main" id="{ED97C3DB-A664-D0AF-F261-D5FDBA421F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3BC2B0E4-4F81-3950-74D8-3B440A86D8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64DB8C90-A3F7-7D93-4B5B-65767E3FECA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Rectangle 99">
            <a:extLst>
              <a:ext uri="{FF2B5EF4-FFF2-40B4-BE49-F238E27FC236}">
                <a16:creationId xmlns:a16="http://schemas.microsoft.com/office/drawing/2014/main" id="{8B70F52F-8908-CC36-746F-87C399E751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5A8443A-AE64-0744-2D01-0ED1EDB7A391}"/>
              </a:ext>
            </a:extLst>
          </p:cNvPr>
          <p:cNvSpPr>
            <a:spLocks noGrp="1"/>
          </p:cNvSpPr>
          <p:nvPr>
            <p:ph type="title"/>
          </p:nvPr>
        </p:nvSpPr>
        <p:spPr>
          <a:xfrm>
            <a:off x="699714" y="353160"/>
            <a:ext cx="7091300" cy="898581"/>
          </a:xfrm>
        </p:spPr>
        <p:txBody>
          <a:bodyPr vert="horz" lIns="91440" tIns="45720" rIns="91440" bIns="45720" rtlCol="0" anchor="ctr">
            <a:normAutofit/>
          </a:bodyPr>
          <a:lstStyle/>
          <a:p>
            <a:r>
              <a:rPr lang="en-US" altLang="fr-FR" sz="3600" b="1" dirty="0">
                <a:solidFill>
                  <a:srgbClr val="FFFFFF"/>
                </a:solidFill>
              </a:rPr>
              <a:t>The basics of {ggplot2} - Live Demo</a:t>
            </a:r>
            <a:endParaRPr lang="en-US" sz="3600" b="1" dirty="0">
              <a:solidFill>
                <a:srgbClr val="FFFFFF"/>
              </a:solidFill>
            </a:endParaRPr>
          </a:p>
        </p:txBody>
      </p:sp>
      <p:pic>
        <p:nvPicPr>
          <p:cNvPr id="81" name="Graphic 80" descr="Monitor">
            <a:extLst>
              <a:ext uri="{FF2B5EF4-FFF2-40B4-BE49-F238E27FC236}">
                <a16:creationId xmlns:a16="http://schemas.microsoft.com/office/drawing/2014/main" id="{4F50496D-113B-C22C-C357-3BAB1E832A8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14063" y="2168359"/>
            <a:ext cx="3997831" cy="3997831"/>
          </a:xfrm>
          <a:prstGeom prst="rect">
            <a:avLst/>
          </a:prstGeom>
        </p:spPr>
      </p:pic>
      <p:pic>
        <p:nvPicPr>
          <p:cNvPr id="4" name="Picture 3">
            <a:extLst>
              <a:ext uri="{FF2B5EF4-FFF2-40B4-BE49-F238E27FC236}">
                <a16:creationId xmlns:a16="http://schemas.microsoft.com/office/drawing/2014/main" id="{CF6F5A16-AE69-53BB-09D3-1EAB0FC8899D}"/>
              </a:ext>
            </a:extLst>
          </p:cNvPr>
          <p:cNvPicPr>
            <a:picLocks noChangeAspect="1"/>
          </p:cNvPicPr>
          <p:nvPr/>
        </p:nvPicPr>
        <p:blipFill>
          <a:blip r:embed="rId4"/>
          <a:stretch>
            <a:fillRect/>
          </a:stretch>
        </p:blipFill>
        <p:spPr>
          <a:xfrm>
            <a:off x="161590" y="1713971"/>
            <a:ext cx="6329409" cy="3138510"/>
          </a:xfrm>
          <a:prstGeom prst="rect">
            <a:avLst/>
          </a:prstGeom>
        </p:spPr>
      </p:pic>
      <p:pic>
        <p:nvPicPr>
          <p:cNvPr id="7" name="Picture 6">
            <a:extLst>
              <a:ext uri="{FF2B5EF4-FFF2-40B4-BE49-F238E27FC236}">
                <a16:creationId xmlns:a16="http://schemas.microsoft.com/office/drawing/2014/main" id="{84AA5615-95CB-85C4-3328-73CEEDBE6C51}"/>
              </a:ext>
            </a:extLst>
          </p:cNvPr>
          <p:cNvPicPr>
            <a:picLocks noChangeAspect="1"/>
          </p:cNvPicPr>
          <p:nvPr/>
        </p:nvPicPr>
        <p:blipFill>
          <a:blip r:embed="rId5"/>
          <a:stretch>
            <a:fillRect/>
          </a:stretch>
        </p:blipFill>
        <p:spPr>
          <a:xfrm>
            <a:off x="1040178" y="3518865"/>
            <a:ext cx="6410372" cy="3157561"/>
          </a:xfrm>
          <a:prstGeom prst="rect">
            <a:avLst/>
          </a:prstGeom>
        </p:spPr>
      </p:pic>
      <p:pic>
        <p:nvPicPr>
          <p:cNvPr id="9" name="Picture 8">
            <a:extLst>
              <a:ext uri="{FF2B5EF4-FFF2-40B4-BE49-F238E27FC236}">
                <a16:creationId xmlns:a16="http://schemas.microsoft.com/office/drawing/2014/main" id="{6156C74E-FD99-13FC-8083-8A90951F241C}"/>
              </a:ext>
            </a:extLst>
          </p:cNvPr>
          <p:cNvPicPr>
            <a:picLocks noChangeAspect="1"/>
          </p:cNvPicPr>
          <p:nvPr/>
        </p:nvPicPr>
        <p:blipFill>
          <a:blip r:embed="rId6"/>
          <a:stretch>
            <a:fillRect/>
          </a:stretch>
        </p:blipFill>
        <p:spPr>
          <a:xfrm>
            <a:off x="1737255" y="1978185"/>
            <a:ext cx="6305596" cy="3081360"/>
          </a:xfrm>
          <a:prstGeom prst="rect">
            <a:avLst/>
          </a:prstGeom>
        </p:spPr>
      </p:pic>
      <p:pic>
        <p:nvPicPr>
          <p:cNvPr id="11" name="Picture 10">
            <a:extLst>
              <a:ext uri="{FF2B5EF4-FFF2-40B4-BE49-F238E27FC236}">
                <a16:creationId xmlns:a16="http://schemas.microsoft.com/office/drawing/2014/main" id="{1844A58B-BB05-F9BA-EAB6-6BC83BC73233}"/>
              </a:ext>
            </a:extLst>
          </p:cNvPr>
          <p:cNvPicPr>
            <a:picLocks noChangeAspect="1"/>
          </p:cNvPicPr>
          <p:nvPr/>
        </p:nvPicPr>
        <p:blipFill>
          <a:blip r:embed="rId7"/>
          <a:stretch>
            <a:fillRect/>
          </a:stretch>
        </p:blipFill>
        <p:spPr>
          <a:xfrm>
            <a:off x="318952" y="2772937"/>
            <a:ext cx="6438947" cy="3262336"/>
          </a:xfrm>
          <a:prstGeom prst="rect">
            <a:avLst/>
          </a:prstGeom>
        </p:spPr>
      </p:pic>
    </p:spTree>
    <p:extLst>
      <p:ext uri="{BB962C8B-B14F-4D97-AF65-F5344CB8AC3E}">
        <p14:creationId xmlns:p14="http://schemas.microsoft.com/office/powerpoint/2010/main" val="2526503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275D1FE-C8D9-1F05-0CD5-123DDE17694F}"/>
            </a:ext>
          </a:extLst>
        </p:cNvPr>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EADCAF8-8823-4E89-8612-21029831A4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CA07B2-0819-4B62-9425-7A52BBDD70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5" y="0"/>
            <a:ext cx="12191695"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a:p>
        </p:txBody>
      </p:sp>
      <p:grpSp>
        <p:nvGrpSpPr>
          <p:cNvPr id="27" name="Group 26">
            <a:extLst>
              <a:ext uri="{FF2B5EF4-FFF2-40B4-BE49-F238E27FC236}">
                <a16:creationId xmlns:a16="http://schemas.microsoft.com/office/drawing/2014/main" id="{DA02BEE4-A5D4-40AF-882D-49D34B086FF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03402" y="3985"/>
            <a:ext cx="9772765" cy="6858000"/>
            <a:chOff x="1303402" y="36937"/>
            <a:chExt cx="9772765" cy="6858000"/>
          </a:xfrm>
        </p:grpSpPr>
        <p:sp>
          <p:nvSpPr>
            <p:cNvPr id="28" name="Freeform: Shape 27">
              <a:extLst>
                <a:ext uri="{FF2B5EF4-FFF2-40B4-BE49-F238E27FC236}">
                  <a16:creationId xmlns:a16="http://schemas.microsoft.com/office/drawing/2014/main" id="{0F5843EB-154F-4459-8954-BB1DF64BBD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60551" y="36937"/>
              <a:ext cx="9313016" cy="6858000"/>
            </a:xfrm>
            <a:custGeom>
              <a:avLst/>
              <a:gdLst>
                <a:gd name="connsiteX0" fmla="*/ 6993556 w 9313016"/>
                <a:gd name="connsiteY0" fmla="*/ 0 h 6858000"/>
                <a:gd name="connsiteX1" fmla="*/ 7358516 w 9313016"/>
                <a:gd name="connsiteY1" fmla="*/ 0 h 6858000"/>
                <a:gd name="connsiteX2" fmla="*/ 7475006 w 9313016"/>
                <a:gd name="connsiteY2" fmla="*/ 82722 h 6858000"/>
                <a:gd name="connsiteX3" fmla="*/ 7816357 w 9313016"/>
                <a:gd name="connsiteY3" fmla="*/ 358482 h 6858000"/>
                <a:gd name="connsiteX4" fmla="*/ 8421752 w 9313016"/>
                <a:gd name="connsiteY4" fmla="*/ 995405 h 6858000"/>
                <a:gd name="connsiteX5" fmla="*/ 8897059 w 9313016"/>
                <a:gd name="connsiteY5" fmla="*/ 1737211 h 6858000"/>
                <a:gd name="connsiteX6" fmla="*/ 9206633 w 9313016"/>
                <a:gd name="connsiteY6" fmla="*/ 2564460 h 6858000"/>
                <a:gd name="connsiteX7" fmla="*/ 9286787 w 9313016"/>
                <a:gd name="connsiteY7" fmla="*/ 3000164 h 6858000"/>
                <a:gd name="connsiteX8" fmla="*/ 9312914 w 9313016"/>
                <a:gd name="connsiteY8" fmla="*/ 3442493 h 6858000"/>
                <a:gd name="connsiteX9" fmla="*/ 9190562 w 9313016"/>
                <a:gd name="connsiteY9" fmla="*/ 4316686 h 6858000"/>
                <a:gd name="connsiteX10" fmla="*/ 9043416 w 9313016"/>
                <a:gd name="connsiteY10" fmla="*/ 4734917 h 6858000"/>
                <a:gd name="connsiteX11" fmla="*/ 8809657 w 9313016"/>
                <a:gd name="connsiteY11" fmla="*/ 5128718 h 6858000"/>
                <a:gd name="connsiteX12" fmla="*/ 8645997 w 9313016"/>
                <a:gd name="connsiteY12" fmla="*/ 5297441 h 6858000"/>
                <a:gd name="connsiteX13" fmla="*/ 8457787 w 9313016"/>
                <a:gd name="connsiteY13" fmla="*/ 5433763 h 6858000"/>
                <a:gd name="connsiteX14" fmla="*/ 8260803 w 9313016"/>
                <a:gd name="connsiteY14" fmla="*/ 5541237 h 6858000"/>
                <a:gd name="connsiteX15" fmla="*/ 8066136 w 9313016"/>
                <a:gd name="connsiteY15" fmla="*/ 5635704 h 6858000"/>
                <a:gd name="connsiteX16" fmla="*/ 7698638 w 9313016"/>
                <a:gd name="connsiteY16" fmla="*/ 5837163 h 6858000"/>
                <a:gd name="connsiteX17" fmla="*/ 7370135 w 9313016"/>
                <a:gd name="connsiteY17" fmla="*/ 6090081 h 6858000"/>
                <a:gd name="connsiteX18" fmla="*/ 7218897 w 9313016"/>
                <a:gd name="connsiteY18" fmla="*/ 6235860 h 6858000"/>
                <a:gd name="connsiteX19" fmla="*/ 7070665 w 9313016"/>
                <a:gd name="connsiteY19" fmla="*/ 6387205 h 6858000"/>
                <a:gd name="connsiteX20" fmla="*/ 6779035 w 9313016"/>
                <a:gd name="connsiteY20" fmla="*/ 6697100 h 6858000"/>
                <a:gd name="connsiteX21" fmla="*/ 6631837 w 9313016"/>
                <a:gd name="connsiteY21" fmla="*/ 6852239 h 6858000"/>
                <a:gd name="connsiteX22" fmla="*/ 6626221 w 9313016"/>
                <a:gd name="connsiteY22" fmla="*/ 6858000 h 6858000"/>
                <a:gd name="connsiteX23" fmla="*/ 6424725 w 9313016"/>
                <a:gd name="connsiteY23" fmla="*/ 6858000 h 6858000"/>
                <a:gd name="connsiteX24" fmla="*/ 6527382 w 9313016"/>
                <a:gd name="connsiteY24" fmla="*/ 6756333 h 6858000"/>
                <a:gd name="connsiteX25" fmla="*/ 6674233 w 9313016"/>
                <a:gd name="connsiteY25" fmla="*/ 6603450 h 6858000"/>
                <a:gd name="connsiteX26" fmla="*/ 6965813 w 9313016"/>
                <a:gd name="connsiteY26" fmla="*/ 6292932 h 6858000"/>
                <a:gd name="connsiteX27" fmla="*/ 7112961 w 9313016"/>
                <a:gd name="connsiteY27" fmla="*/ 6137505 h 6858000"/>
                <a:gd name="connsiteX28" fmla="*/ 7264790 w 9313016"/>
                <a:gd name="connsiteY28" fmla="*/ 5983710 h 6858000"/>
                <a:gd name="connsiteX29" fmla="*/ 7974595 w 9313016"/>
                <a:gd name="connsiteY29" fmla="*/ 5470773 h 6858000"/>
                <a:gd name="connsiteX30" fmla="*/ 8331591 w 9313016"/>
                <a:gd name="connsiteY30" fmla="*/ 5254048 h 6858000"/>
                <a:gd name="connsiteX31" fmla="*/ 8599807 w 9313016"/>
                <a:gd name="connsiteY31" fmla="*/ 4980010 h 6858000"/>
                <a:gd name="connsiteX32" fmla="*/ 8766474 w 9313016"/>
                <a:gd name="connsiteY32" fmla="*/ 4631524 h 6858000"/>
                <a:gd name="connsiteX33" fmla="*/ 8865755 w 9313016"/>
                <a:gd name="connsiteY33" fmla="*/ 4244445 h 6858000"/>
                <a:gd name="connsiteX34" fmla="*/ 8882911 w 9313016"/>
                <a:gd name="connsiteY34" fmla="*/ 4145659 h 6858000"/>
                <a:gd name="connsiteX35" fmla="*/ 8897403 w 9313016"/>
                <a:gd name="connsiteY35" fmla="*/ 4046633 h 6858000"/>
                <a:gd name="connsiteX36" fmla="*/ 8908298 w 9313016"/>
                <a:gd name="connsiteY36" fmla="*/ 3947271 h 6858000"/>
                <a:gd name="connsiteX37" fmla="*/ 8916184 w 9313016"/>
                <a:gd name="connsiteY37" fmla="*/ 3847765 h 6858000"/>
                <a:gd name="connsiteX38" fmla="*/ 8920670 w 9313016"/>
                <a:gd name="connsiteY38" fmla="*/ 3449597 h 6858000"/>
                <a:gd name="connsiteX39" fmla="*/ 8914607 w 9313016"/>
                <a:gd name="connsiteY39" fmla="*/ 3350283 h 6858000"/>
                <a:gd name="connsiteX40" fmla="*/ 8905340 w 9313016"/>
                <a:gd name="connsiteY40" fmla="*/ 3251209 h 6858000"/>
                <a:gd name="connsiteX41" fmla="*/ 8893854 w 9313016"/>
                <a:gd name="connsiteY41" fmla="*/ 3152376 h 6858000"/>
                <a:gd name="connsiteX42" fmla="*/ 8879706 w 9313016"/>
                <a:gd name="connsiteY42" fmla="*/ 3053878 h 6858000"/>
                <a:gd name="connsiteX43" fmla="*/ 8797531 w 9313016"/>
                <a:gd name="connsiteY43" fmla="*/ 2663966 h 6858000"/>
                <a:gd name="connsiteX44" fmla="*/ 8520442 w 9313016"/>
                <a:gd name="connsiteY44" fmla="*/ 1911983 h 6858000"/>
                <a:gd name="connsiteX45" fmla="*/ 8332626 w 9313016"/>
                <a:gd name="connsiteY45" fmla="*/ 1553608 h 6858000"/>
                <a:gd name="connsiteX46" fmla="*/ 8116317 w 9313016"/>
                <a:gd name="connsiteY46" fmla="*/ 1208529 h 6858000"/>
                <a:gd name="connsiteX47" fmla="*/ 7873293 w 9313016"/>
                <a:gd name="connsiteY47" fmla="*/ 878284 h 6858000"/>
                <a:gd name="connsiteX48" fmla="*/ 7604337 w 9313016"/>
                <a:gd name="connsiteY48" fmla="*/ 565125 h 6858000"/>
                <a:gd name="connsiteX49" fmla="*/ 7311128 w 9313016"/>
                <a:gd name="connsiteY49" fmla="*/ 270591 h 6858000"/>
                <a:gd name="connsiteX50" fmla="*/ 1752019 w 9313016"/>
                <a:gd name="connsiteY50" fmla="*/ 0 h 6858000"/>
                <a:gd name="connsiteX51" fmla="*/ 2155804 w 9313016"/>
                <a:gd name="connsiteY51" fmla="*/ 0 h 6858000"/>
                <a:gd name="connsiteX52" fmla="*/ 2103975 w 9313016"/>
                <a:gd name="connsiteY52" fmla="*/ 40789 h 6858000"/>
                <a:gd name="connsiteX53" fmla="*/ 1656310 w 9313016"/>
                <a:gd name="connsiteY53" fmla="*/ 470035 h 6858000"/>
                <a:gd name="connsiteX54" fmla="*/ 806013 w 9313016"/>
                <a:gd name="connsiteY54" fmla="*/ 1841133 h 6858000"/>
                <a:gd name="connsiteX55" fmla="*/ 580685 w 9313016"/>
                <a:gd name="connsiteY55" fmla="*/ 2606364 h 6858000"/>
                <a:gd name="connsiteX56" fmla="*/ 503489 w 9313016"/>
                <a:gd name="connsiteY56" fmla="*/ 3397276 h 6858000"/>
                <a:gd name="connsiteX57" fmla="*/ 570135 w 9313016"/>
                <a:gd name="connsiteY57" fmla="*/ 4188235 h 6858000"/>
                <a:gd name="connsiteX58" fmla="*/ 783387 w 9313016"/>
                <a:gd name="connsiteY58" fmla="*/ 4953850 h 6858000"/>
                <a:gd name="connsiteX59" fmla="*/ 1628014 w 9313016"/>
                <a:gd name="connsiteY59" fmla="*/ 6308245 h 6858000"/>
                <a:gd name="connsiteX60" fmla="*/ 2235998 w 9313016"/>
                <a:gd name="connsiteY60" fmla="*/ 6844829 h 6858000"/>
                <a:gd name="connsiteX61" fmla="*/ 2255028 w 9313016"/>
                <a:gd name="connsiteY61" fmla="*/ 6858000 h 6858000"/>
                <a:gd name="connsiteX62" fmla="*/ 1578787 w 9313016"/>
                <a:gd name="connsiteY62" fmla="*/ 6858000 h 6858000"/>
                <a:gd name="connsiteX63" fmla="*/ 1465153 w 9313016"/>
                <a:gd name="connsiteY63" fmla="*/ 6759050 h 6858000"/>
                <a:gd name="connsiteX64" fmla="*/ 1303650 w 9313016"/>
                <a:gd name="connsiteY64" fmla="*/ 6604267 h 6858000"/>
                <a:gd name="connsiteX65" fmla="*/ 323708 w 9313016"/>
                <a:gd name="connsiteY65" fmla="*/ 5126365 h 6858000"/>
                <a:gd name="connsiteX66" fmla="*/ 872 w 9313016"/>
                <a:gd name="connsiteY66" fmla="*/ 3391228 h 6858000"/>
                <a:gd name="connsiteX67" fmla="*/ 105428 w 9313016"/>
                <a:gd name="connsiteY67" fmla="*/ 2511899 h 6858000"/>
                <a:gd name="connsiteX68" fmla="*/ 384933 w 9313016"/>
                <a:gd name="connsiteY68" fmla="*/ 1670971 h 6858000"/>
                <a:gd name="connsiteX69" fmla="*/ 1433593 w 9313016"/>
                <a:gd name="connsiteY69" fmla="*/ 256095 h 6858000"/>
                <a:gd name="connsiteX70" fmla="*/ 1602664 w 9313016"/>
                <a:gd name="connsiteY70" fmla="*/ 11370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9313016" h="6858000">
                  <a:moveTo>
                    <a:pt x="6993556" y="0"/>
                  </a:moveTo>
                  <a:lnTo>
                    <a:pt x="7358516" y="0"/>
                  </a:lnTo>
                  <a:lnTo>
                    <a:pt x="7475006" y="82722"/>
                  </a:lnTo>
                  <a:cubicBezTo>
                    <a:pt x="7592423" y="169778"/>
                    <a:pt x="7706366" y="261748"/>
                    <a:pt x="7816357" y="358482"/>
                  </a:cubicBezTo>
                  <a:cubicBezTo>
                    <a:pt x="8036559" y="551589"/>
                    <a:pt x="8239655" y="764905"/>
                    <a:pt x="8421752" y="995405"/>
                  </a:cubicBezTo>
                  <a:cubicBezTo>
                    <a:pt x="8604736" y="1225282"/>
                    <a:pt x="8763567" y="1474646"/>
                    <a:pt x="8897059" y="1737211"/>
                  </a:cubicBezTo>
                  <a:cubicBezTo>
                    <a:pt x="9029909" y="2000162"/>
                    <a:pt x="9134317" y="2277990"/>
                    <a:pt x="9206633" y="2564460"/>
                  </a:cubicBezTo>
                  <a:cubicBezTo>
                    <a:pt x="9242322" y="2707791"/>
                    <a:pt x="9269041" y="2853474"/>
                    <a:pt x="9286787" y="3000164"/>
                  </a:cubicBezTo>
                  <a:cubicBezTo>
                    <a:pt x="9304977" y="3146856"/>
                    <a:pt x="9314097" y="3294698"/>
                    <a:pt x="9312914" y="3442493"/>
                  </a:cubicBezTo>
                  <a:cubicBezTo>
                    <a:pt x="9309906" y="3737987"/>
                    <a:pt x="9270717" y="4033288"/>
                    <a:pt x="9190562" y="4316686"/>
                  </a:cubicBezTo>
                  <a:cubicBezTo>
                    <a:pt x="9150486" y="4458240"/>
                    <a:pt x="9103951" y="4597587"/>
                    <a:pt x="9043416" y="4734917"/>
                  </a:cubicBezTo>
                  <a:cubicBezTo>
                    <a:pt x="8982980" y="4871817"/>
                    <a:pt x="8908740" y="5007131"/>
                    <a:pt x="8809657" y="5128718"/>
                  </a:cubicBezTo>
                  <a:cubicBezTo>
                    <a:pt x="8760312" y="5189247"/>
                    <a:pt x="8706137" y="5246945"/>
                    <a:pt x="8645997" y="5297441"/>
                  </a:cubicBezTo>
                  <a:cubicBezTo>
                    <a:pt x="8586252" y="5348274"/>
                    <a:pt x="8522809" y="5393730"/>
                    <a:pt x="8457787" y="5433763"/>
                  </a:cubicBezTo>
                  <a:cubicBezTo>
                    <a:pt x="8392816" y="5474132"/>
                    <a:pt x="8326219" y="5508213"/>
                    <a:pt x="8260803" y="5541237"/>
                  </a:cubicBezTo>
                  <a:cubicBezTo>
                    <a:pt x="8195289" y="5574071"/>
                    <a:pt x="8130023" y="5604838"/>
                    <a:pt x="8066136" y="5635704"/>
                  </a:cubicBezTo>
                  <a:cubicBezTo>
                    <a:pt x="7938313" y="5697433"/>
                    <a:pt x="7815222" y="5762186"/>
                    <a:pt x="7698638" y="5837163"/>
                  </a:cubicBezTo>
                  <a:cubicBezTo>
                    <a:pt x="7582449" y="5912381"/>
                    <a:pt x="7471881" y="5996094"/>
                    <a:pt x="7370135" y="6090081"/>
                  </a:cubicBezTo>
                  <a:cubicBezTo>
                    <a:pt x="7319460" y="6136593"/>
                    <a:pt x="7268881" y="6186082"/>
                    <a:pt x="7218897" y="6235860"/>
                  </a:cubicBezTo>
                  <a:cubicBezTo>
                    <a:pt x="7168763" y="6285493"/>
                    <a:pt x="7119665" y="6336229"/>
                    <a:pt x="7070665" y="6387205"/>
                  </a:cubicBezTo>
                  <a:cubicBezTo>
                    <a:pt x="6972715" y="6489208"/>
                    <a:pt x="6876195" y="6593131"/>
                    <a:pt x="6779035" y="6697100"/>
                  </a:cubicBezTo>
                  <a:cubicBezTo>
                    <a:pt x="6730379" y="6748989"/>
                    <a:pt x="6681528" y="6800878"/>
                    <a:pt x="6631837" y="6852239"/>
                  </a:cubicBezTo>
                  <a:lnTo>
                    <a:pt x="6626221" y="6858000"/>
                  </a:lnTo>
                  <a:lnTo>
                    <a:pt x="6424725" y="6858000"/>
                  </a:lnTo>
                  <a:lnTo>
                    <a:pt x="6527382" y="6756333"/>
                  </a:lnTo>
                  <a:cubicBezTo>
                    <a:pt x="6576726" y="6705932"/>
                    <a:pt x="6625480" y="6654811"/>
                    <a:pt x="6674233" y="6603450"/>
                  </a:cubicBezTo>
                  <a:cubicBezTo>
                    <a:pt x="6771788" y="6500920"/>
                    <a:pt x="6868309" y="6396757"/>
                    <a:pt x="6965813" y="6292932"/>
                  </a:cubicBezTo>
                  <a:lnTo>
                    <a:pt x="7112961" y="6137505"/>
                  </a:lnTo>
                  <a:cubicBezTo>
                    <a:pt x="7162354" y="6085808"/>
                    <a:pt x="7211945" y="6034640"/>
                    <a:pt x="7264790" y="5983710"/>
                  </a:cubicBezTo>
                  <a:cubicBezTo>
                    <a:pt x="7472373" y="5779130"/>
                    <a:pt x="7721610" y="5610648"/>
                    <a:pt x="7974595" y="5470773"/>
                  </a:cubicBezTo>
                  <a:cubicBezTo>
                    <a:pt x="8099903" y="5399395"/>
                    <a:pt x="8224127" y="5332529"/>
                    <a:pt x="8331591" y="5254048"/>
                  </a:cubicBezTo>
                  <a:cubicBezTo>
                    <a:pt x="8439351" y="5176047"/>
                    <a:pt x="8529660" y="5085949"/>
                    <a:pt x="8599807" y="4980010"/>
                  </a:cubicBezTo>
                  <a:cubicBezTo>
                    <a:pt x="8671187" y="4875128"/>
                    <a:pt x="8723982" y="4756086"/>
                    <a:pt x="8766474" y="4631524"/>
                  </a:cubicBezTo>
                  <a:cubicBezTo>
                    <a:pt x="8808968" y="4507010"/>
                    <a:pt x="8840615" y="4375872"/>
                    <a:pt x="8865755" y="4244445"/>
                  </a:cubicBezTo>
                  <a:cubicBezTo>
                    <a:pt x="8871375" y="4211468"/>
                    <a:pt x="8878129" y="4178731"/>
                    <a:pt x="8882911" y="4145659"/>
                  </a:cubicBezTo>
                  <a:lnTo>
                    <a:pt x="8897403" y="4046633"/>
                  </a:lnTo>
                  <a:lnTo>
                    <a:pt x="8908298" y="3947271"/>
                  </a:lnTo>
                  <a:cubicBezTo>
                    <a:pt x="8912389" y="3914247"/>
                    <a:pt x="8913425" y="3880886"/>
                    <a:pt x="8916184" y="3847765"/>
                  </a:cubicBezTo>
                  <a:cubicBezTo>
                    <a:pt x="8925797" y="3715091"/>
                    <a:pt x="8925945" y="3582127"/>
                    <a:pt x="8920670" y="3449597"/>
                  </a:cubicBezTo>
                  <a:lnTo>
                    <a:pt x="8914607" y="3350283"/>
                  </a:lnTo>
                  <a:cubicBezTo>
                    <a:pt x="8911995" y="3317211"/>
                    <a:pt x="8908348" y="3284233"/>
                    <a:pt x="8905340" y="3251209"/>
                  </a:cubicBezTo>
                  <a:cubicBezTo>
                    <a:pt x="8902628" y="3218185"/>
                    <a:pt x="8897551" y="3185305"/>
                    <a:pt x="8893854" y="3152376"/>
                  </a:cubicBezTo>
                  <a:cubicBezTo>
                    <a:pt x="8890305" y="3119399"/>
                    <a:pt x="8884932" y="3086662"/>
                    <a:pt x="8879706" y="3053878"/>
                  </a:cubicBezTo>
                  <a:cubicBezTo>
                    <a:pt x="8858707" y="2922835"/>
                    <a:pt x="8831249" y="2792705"/>
                    <a:pt x="8797531" y="2663966"/>
                  </a:cubicBezTo>
                  <a:cubicBezTo>
                    <a:pt x="8728616" y="2406777"/>
                    <a:pt x="8635497" y="2155109"/>
                    <a:pt x="8520442" y="1911983"/>
                  </a:cubicBezTo>
                  <a:cubicBezTo>
                    <a:pt x="8462667" y="1790541"/>
                    <a:pt x="8400112" y="1670923"/>
                    <a:pt x="8332626" y="1553608"/>
                  </a:cubicBezTo>
                  <a:cubicBezTo>
                    <a:pt x="8265683" y="1436006"/>
                    <a:pt x="8192973" y="1321188"/>
                    <a:pt x="8116317" y="1208529"/>
                  </a:cubicBezTo>
                  <a:cubicBezTo>
                    <a:pt x="8039811" y="1095776"/>
                    <a:pt x="7958079" y="986094"/>
                    <a:pt x="7873293" y="878284"/>
                  </a:cubicBezTo>
                  <a:cubicBezTo>
                    <a:pt x="7787814" y="771002"/>
                    <a:pt x="7697999" y="666551"/>
                    <a:pt x="7604337" y="565125"/>
                  </a:cubicBezTo>
                  <a:cubicBezTo>
                    <a:pt x="7510479" y="463891"/>
                    <a:pt x="7413367" y="364818"/>
                    <a:pt x="7311128" y="270591"/>
                  </a:cubicBezTo>
                  <a:close/>
                  <a:moveTo>
                    <a:pt x="1752019" y="0"/>
                  </a:moveTo>
                  <a:lnTo>
                    <a:pt x="2155804" y="0"/>
                  </a:lnTo>
                  <a:lnTo>
                    <a:pt x="2103975" y="40789"/>
                  </a:lnTo>
                  <a:cubicBezTo>
                    <a:pt x="1943592" y="173585"/>
                    <a:pt x="1793955" y="317500"/>
                    <a:pt x="1656310" y="470035"/>
                  </a:cubicBezTo>
                  <a:cubicBezTo>
                    <a:pt x="1288172" y="876939"/>
                    <a:pt x="1002998" y="1344708"/>
                    <a:pt x="806013" y="1841133"/>
                  </a:cubicBezTo>
                  <a:cubicBezTo>
                    <a:pt x="707818" y="2089538"/>
                    <a:pt x="630868" y="2345480"/>
                    <a:pt x="580685" y="2606364"/>
                  </a:cubicBezTo>
                  <a:cubicBezTo>
                    <a:pt x="530749" y="2867250"/>
                    <a:pt x="504868" y="3132119"/>
                    <a:pt x="503489" y="3397276"/>
                  </a:cubicBezTo>
                  <a:cubicBezTo>
                    <a:pt x="501467" y="3662434"/>
                    <a:pt x="524093" y="3927351"/>
                    <a:pt x="570135" y="4188235"/>
                  </a:cubicBezTo>
                  <a:cubicBezTo>
                    <a:pt x="615734" y="4449264"/>
                    <a:pt x="688642" y="4705493"/>
                    <a:pt x="783387" y="4953850"/>
                  </a:cubicBezTo>
                  <a:cubicBezTo>
                    <a:pt x="974357" y="5449796"/>
                    <a:pt x="1259630" y="5913773"/>
                    <a:pt x="1628014" y="6308245"/>
                  </a:cubicBezTo>
                  <a:cubicBezTo>
                    <a:pt x="1812182" y="6505481"/>
                    <a:pt x="2016215" y="6685052"/>
                    <a:pt x="2235998" y="6844829"/>
                  </a:cubicBezTo>
                  <a:lnTo>
                    <a:pt x="2255028" y="6858000"/>
                  </a:lnTo>
                  <a:lnTo>
                    <a:pt x="1578787" y="6858000"/>
                  </a:lnTo>
                  <a:lnTo>
                    <a:pt x="1465153" y="6759050"/>
                  </a:lnTo>
                  <a:cubicBezTo>
                    <a:pt x="1410086" y="6708726"/>
                    <a:pt x="1356236" y="6657104"/>
                    <a:pt x="1303650" y="6604267"/>
                  </a:cubicBezTo>
                  <a:cubicBezTo>
                    <a:pt x="883506" y="6181043"/>
                    <a:pt x="548150" y="5676072"/>
                    <a:pt x="323708" y="5126365"/>
                  </a:cubicBezTo>
                  <a:cubicBezTo>
                    <a:pt x="97737" y="4577139"/>
                    <a:pt x="-10958" y="3981927"/>
                    <a:pt x="872" y="3391228"/>
                  </a:cubicBezTo>
                  <a:cubicBezTo>
                    <a:pt x="5951" y="3095783"/>
                    <a:pt x="40506" y="2800528"/>
                    <a:pt x="105428" y="2511899"/>
                  </a:cubicBezTo>
                  <a:cubicBezTo>
                    <a:pt x="170104" y="2223317"/>
                    <a:pt x="262089" y="1940399"/>
                    <a:pt x="384933" y="1670971"/>
                  </a:cubicBezTo>
                  <a:cubicBezTo>
                    <a:pt x="629092" y="1131344"/>
                    <a:pt x="991955" y="646919"/>
                    <a:pt x="1433593" y="256095"/>
                  </a:cubicBezTo>
                  <a:cubicBezTo>
                    <a:pt x="1488791" y="207206"/>
                    <a:pt x="1545179" y="159733"/>
                    <a:pt x="1602664" y="113704"/>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9" name="Freeform: Shape 28">
              <a:extLst>
                <a:ext uri="{FF2B5EF4-FFF2-40B4-BE49-F238E27FC236}">
                  <a16:creationId xmlns:a16="http://schemas.microsoft.com/office/drawing/2014/main" id="{75905135-55D9-431B-8D5A-4C5C92B1FE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59468" y="36937"/>
              <a:ext cx="9065550" cy="6858000"/>
            </a:xfrm>
            <a:custGeom>
              <a:avLst/>
              <a:gdLst>
                <a:gd name="connsiteX0" fmla="*/ 1839951 w 9065550"/>
                <a:gd name="connsiteY0" fmla="*/ 0 h 6858000"/>
                <a:gd name="connsiteX1" fmla="*/ 6979427 w 9065550"/>
                <a:gd name="connsiteY1" fmla="*/ 0 h 6858000"/>
                <a:gd name="connsiteX2" fmla="*/ 6989586 w 9065550"/>
                <a:gd name="connsiteY2" fmla="*/ 6825 h 6858000"/>
                <a:gd name="connsiteX3" fmla="*/ 8932062 w 9065550"/>
                <a:gd name="connsiteY3" fmla="*/ 4580835 h 6858000"/>
                <a:gd name="connsiteX4" fmla="*/ 7166294 w 9065550"/>
                <a:gd name="connsiteY4" fmla="*/ 6259703 h 6858000"/>
                <a:gd name="connsiteX5" fmla="*/ 6868878 w 9065550"/>
                <a:gd name="connsiteY5" fmla="*/ 6564765 h 6858000"/>
                <a:gd name="connsiteX6" fmla="*/ 6591881 w 9065550"/>
                <a:gd name="connsiteY6" fmla="*/ 6858000 h 6858000"/>
                <a:gd name="connsiteX7" fmla="*/ 5184648 w 9065550"/>
                <a:gd name="connsiteY7" fmla="*/ 6858000 h 6858000"/>
                <a:gd name="connsiteX8" fmla="*/ 5244877 w 9065550"/>
                <a:gd name="connsiteY8" fmla="*/ 6817615 h 6858000"/>
                <a:gd name="connsiteX9" fmla="*/ 6033853 w 9065550"/>
                <a:gd name="connsiteY9" fmla="*/ 6069135 h 6858000"/>
                <a:gd name="connsiteX10" fmla="*/ 6480248 w 9065550"/>
                <a:gd name="connsiteY10" fmla="*/ 5607082 h 6858000"/>
                <a:gd name="connsiteX11" fmla="*/ 7551502 w 9065550"/>
                <a:gd name="connsiteY11" fmla="*/ 4859004 h 6858000"/>
                <a:gd name="connsiteX12" fmla="*/ 7844227 w 9065550"/>
                <a:gd name="connsiteY12" fmla="*/ 4683074 h 6858000"/>
                <a:gd name="connsiteX13" fmla="*/ 8005810 w 9065550"/>
                <a:gd name="connsiteY13" fmla="*/ 4330239 h 6858000"/>
                <a:gd name="connsiteX14" fmla="*/ 8016191 w 9065550"/>
                <a:gd name="connsiteY14" fmla="*/ 2956574 h 6858000"/>
                <a:gd name="connsiteX15" fmla="*/ 7346424 w 9065550"/>
                <a:gd name="connsiteY15" fmla="*/ 1636739 h 6858000"/>
                <a:gd name="connsiteX16" fmla="*/ 5995751 w 9065550"/>
                <a:gd name="connsiteY16" fmla="*/ 493319 h 6858000"/>
                <a:gd name="connsiteX17" fmla="*/ 4494836 w 9065550"/>
                <a:gd name="connsiteY17" fmla="*/ 75383 h 6858000"/>
                <a:gd name="connsiteX18" fmla="*/ 2002499 w 9065550"/>
                <a:gd name="connsiteY18" fmla="*/ 1094261 h 6858000"/>
                <a:gd name="connsiteX19" fmla="*/ 1241306 w 9065550"/>
                <a:gd name="connsiteY19" fmla="*/ 2206935 h 6858000"/>
                <a:gd name="connsiteX20" fmla="*/ 961736 w 9065550"/>
                <a:gd name="connsiteY20" fmla="*/ 3573719 h 6858000"/>
                <a:gd name="connsiteX21" fmla="*/ 1193878 w 9065550"/>
                <a:gd name="connsiteY21" fmla="*/ 4824208 h 6858000"/>
                <a:gd name="connsiteX22" fmla="*/ 1832096 w 9065550"/>
                <a:gd name="connsiteY22" fmla="*/ 5873050 h 6858000"/>
                <a:gd name="connsiteX23" fmla="*/ 3010752 w 9065550"/>
                <a:gd name="connsiteY23" fmla="*/ 6749475 h 6858000"/>
                <a:gd name="connsiteX24" fmla="*/ 3187037 w 9065550"/>
                <a:gd name="connsiteY24" fmla="*/ 6824756 h 6858000"/>
                <a:gd name="connsiteX25" fmla="*/ 3278211 w 9065550"/>
                <a:gd name="connsiteY25" fmla="*/ 6858000 h 6858000"/>
                <a:gd name="connsiteX26" fmla="*/ 1480830 w 9065550"/>
                <a:gd name="connsiteY26" fmla="*/ 6858000 h 6858000"/>
                <a:gd name="connsiteX27" fmla="*/ 1427607 w 9065550"/>
                <a:gd name="connsiteY27" fmla="*/ 6811515 h 6858000"/>
                <a:gd name="connsiteX28" fmla="*/ 1100739 w 9065550"/>
                <a:gd name="connsiteY28" fmla="*/ 6477651 h 6858000"/>
                <a:gd name="connsiteX29" fmla="*/ 0 w 9065550"/>
                <a:gd name="connsiteY29" fmla="*/ 3573620 h 6858000"/>
                <a:gd name="connsiteX30" fmla="*/ 1805513 w 9065550"/>
                <a:gd name="connsiteY30"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9065550" h="6858000">
                  <a:moveTo>
                    <a:pt x="1839951" y="0"/>
                  </a:moveTo>
                  <a:lnTo>
                    <a:pt x="6979427" y="0"/>
                  </a:lnTo>
                  <a:lnTo>
                    <a:pt x="6989586" y="6825"/>
                  </a:lnTo>
                  <a:cubicBezTo>
                    <a:pt x="8438828" y="1031353"/>
                    <a:pt x="9439169" y="2823601"/>
                    <a:pt x="8932062" y="4580835"/>
                  </a:cubicBezTo>
                  <a:cubicBezTo>
                    <a:pt x="8592517" y="5757293"/>
                    <a:pt x="7979652" y="5458140"/>
                    <a:pt x="7166294" y="6259703"/>
                  </a:cubicBezTo>
                  <a:cubicBezTo>
                    <a:pt x="7064618" y="6359905"/>
                    <a:pt x="6966014" y="6462297"/>
                    <a:pt x="6868878" y="6564765"/>
                  </a:cubicBezTo>
                  <a:lnTo>
                    <a:pt x="6591881" y="6858000"/>
                  </a:lnTo>
                  <a:lnTo>
                    <a:pt x="5184648" y="6858000"/>
                  </a:lnTo>
                  <a:lnTo>
                    <a:pt x="5244877" y="6817615"/>
                  </a:lnTo>
                  <a:cubicBezTo>
                    <a:pt x="5481027" y="6649287"/>
                    <a:pt x="5723665" y="6398593"/>
                    <a:pt x="6033853" y="6069135"/>
                  </a:cubicBezTo>
                  <a:cubicBezTo>
                    <a:pt x="6175680" y="5918484"/>
                    <a:pt x="6322395" y="5762660"/>
                    <a:pt x="6480248" y="5607082"/>
                  </a:cubicBezTo>
                  <a:cubicBezTo>
                    <a:pt x="6893276" y="5200077"/>
                    <a:pt x="7273697" y="5002920"/>
                    <a:pt x="7551502" y="4859004"/>
                  </a:cubicBezTo>
                  <a:cubicBezTo>
                    <a:pt x="7687884" y="4788339"/>
                    <a:pt x="7795540" y="4732559"/>
                    <a:pt x="7844227" y="4683074"/>
                  </a:cubicBezTo>
                  <a:cubicBezTo>
                    <a:pt x="7898759" y="4627636"/>
                    <a:pt x="7956165" y="4502313"/>
                    <a:pt x="8005810" y="4330239"/>
                  </a:cubicBezTo>
                  <a:cubicBezTo>
                    <a:pt x="8132968" y="3889611"/>
                    <a:pt x="8136446" y="3427460"/>
                    <a:pt x="8016191" y="2956574"/>
                  </a:cubicBezTo>
                  <a:cubicBezTo>
                    <a:pt x="7900876" y="2505064"/>
                    <a:pt x="7669287" y="2048671"/>
                    <a:pt x="7346424" y="1636739"/>
                  </a:cubicBezTo>
                  <a:cubicBezTo>
                    <a:pt x="6979764" y="1168830"/>
                    <a:pt x="6512706" y="773489"/>
                    <a:pt x="5995751" y="493319"/>
                  </a:cubicBezTo>
                  <a:cubicBezTo>
                    <a:pt x="5491195" y="219884"/>
                    <a:pt x="4972174" y="75383"/>
                    <a:pt x="4494836" y="75383"/>
                  </a:cubicBezTo>
                  <a:cubicBezTo>
                    <a:pt x="3554318" y="75383"/>
                    <a:pt x="2669191" y="437197"/>
                    <a:pt x="2002499" y="1094261"/>
                  </a:cubicBezTo>
                  <a:cubicBezTo>
                    <a:pt x="1676360" y="1415667"/>
                    <a:pt x="1420225" y="1790023"/>
                    <a:pt x="1241306" y="2206935"/>
                  </a:cubicBezTo>
                  <a:cubicBezTo>
                    <a:pt x="1055782" y="2639169"/>
                    <a:pt x="961736" y="3099027"/>
                    <a:pt x="961736" y="3573719"/>
                  </a:cubicBezTo>
                  <a:cubicBezTo>
                    <a:pt x="961736" y="4005124"/>
                    <a:pt x="1039805" y="4425841"/>
                    <a:pt x="1193878" y="4824208"/>
                  </a:cubicBezTo>
                  <a:cubicBezTo>
                    <a:pt x="1342457" y="5208423"/>
                    <a:pt x="1557214" y="5561306"/>
                    <a:pt x="1832096" y="5873050"/>
                  </a:cubicBezTo>
                  <a:cubicBezTo>
                    <a:pt x="2157126" y="6241599"/>
                    <a:pt x="2564661" y="6544656"/>
                    <a:pt x="3010752" y="6749475"/>
                  </a:cubicBezTo>
                  <a:cubicBezTo>
                    <a:pt x="3069003" y="6776219"/>
                    <a:pt x="3127773" y="6801314"/>
                    <a:pt x="3187037" y="6824756"/>
                  </a:cubicBezTo>
                  <a:lnTo>
                    <a:pt x="3278211" y="6858000"/>
                  </a:lnTo>
                  <a:lnTo>
                    <a:pt x="1480830" y="6858000"/>
                  </a:lnTo>
                  <a:lnTo>
                    <a:pt x="1427607" y="6811515"/>
                  </a:lnTo>
                  <a:cubicBezTo>
                    <a:pt x="1312870" y="6705919"/>
                    <a:pt x="1203751" y="6594470"/>
                    <a:pt x="1100739" y="6477651"/>
                  </a:cubicBezTo>
                  <a:cubicBezTo>
                    <a:pt x="415045" y="5700097"/>
                    <a:pt x="0" y="4684635"/>
                    <a:pt x="0" y="3573620"/>
                  </a:cubicBezTo>
                  <a:cubicBezTo>
                    <a:pt x="0" y="2121118"/>
                    <a:pt x="709459" y="831902"/>
                    <a:pt x="1805513" y="24133"/>
                  </a:cubicBezTo>
                  <a:close/>
                </a:path>
              </a:pathLst>
            </a:custGeom>
            <a:solidFill>
              <a:schemeClr val="accent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0" name="Freeform: Shape 29">
              <a:extLst>
                <a:ext uri="{FF2B5EF4-FFF2-40B4-BE49-F238E27FC236}">
                  <a16:creationId xmlns:a16="http://schemas.microsoft.com/office/drawing/2014/main" id="{9B732812-A0BB-4324-B390-DFEF26C109E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48217" y="36937"/>
              <a:ext cx="9088051" cy="6858000"/>
            </a:xfrm>
            <a:custGeom>
              <a:avLst/>
              <a:gdLst>
                <a:gd name="connsiteX0" fmla="*/ 5158786 w 9088051"/>
                <a:gd name="connsiteY0" fmla="*/ 0 h 6858000"/>
                <a:gd name="connsiteX1" fmla="*/ 6996771 w 9088051"/>
                <a:gd name="connsiteY1" fmla="*/ 0 h 6858000"/>
                <a:gd name="connsiteX2" fmla="*/ 7006955 w 9088051"/>
                <a:gd name="connsiteY2" fmla="*/ 6825 h 6858000"/>
                <a:gd name="connsiteX3" fmla="*/ 8954230 w 9088051"/>
                <a:gd name="connsiteY3" fmla="*/ 4580835 h 6858000"/>
                <a:gd name="connsiteX4" fmla="*/ 7184080 w 9088051"/>
                <a:gd name="connsiteY4" fmla="*/ 6259703 h 6858000"/>
                <a:gd name="connsiteX5" fmla="*/ 6885926 w 9088051"/>
                <a:gd name="connsiteY5" fmla="*/ 6564765 h 6858000"/>
                <a:gd name="connsiteX6" fmla="*/ 6608241 w 9088051"/>
                <a:gd name="connsiteY6" fmla="*/ 6858000 h 6858000"/>
                <a:gd name="connsiteX7" fmla="*/ 5462870 w 9088051"/>
                <a:gd name="connsiteY7" fmla="*/ 6858000 h 6858000"/>
                <a:gd name="connsiteX8" fmla="*/ 5529056 w 9088051"/>
                <a:gd name="connsiteY8" fmla="*/ 6804645 h 6858000"/>
                <a:gd name="connsiteX9" fmla="*/ 6167613 w 9088051"/>
                <a:gd name="connsiteY9" fmla="*/ 6173667 h 6858000"/>
                <a:gd name="connsiteX10" fmla="*/ 6610973 w 9088051"/>
                <a:gd name="connsiteY10" fmla="*/ 5715860 h 6858000"/>
                <a:gd name="connsiteX11" fmla="*/ 7646083 w 9088051"/>
                <a:gd name="connsiteY11" fmla="*/ 4995842 h 6858000"/>
                <a:gd name="connsiteX12" fmla="*/ 7980054 w 9088051"/>
                <a:gd name="connsiteY12" fmla="*/ 4790095 h 6858000"/>
                <a:gd name="connsiteX13" fmla="*/ 8180437 w 9088051"/>
                <a:gd name="connsiteY13" fmla="*/ 4371964 h 6858000"/>
                <a:gd name="connsiteX14" fmla="*/ 8192058 w 9088051"/>
                <a:gd name="connsiteY14" fmla="*/ 2919242 h 6858000"/>
                <a:gd name="connsiteX15" fmla="*/ 7492638 w 9088051"/>
                <a:gd name="connsiteY15" fmla="*/ 1542845 h 6858000"/>
                <a:gd name="connsiteX16" fmla="*/ 6089097 w 9088051"/>
                <a:gd name="connsiteY16" fmla="*/ 357847 h 6858000"/>
                <a:gd name="connsiteX17" fmla="*/ 5288639 w 9088051"/>
                <a:gd name="connsiteY17" fmla="*/ 31627 h 6858000"/>
                <a:gd name="connsiteX18" fmla="*/ 1844517 w 9088051"/>
                <a:gd name="connsiteY18" fmla="*/ 0 h 6858000"/>
                <a:gd name="connsiteX19" fmla="*/ 3734467 w 9088051"/>
                <a:gd name="connsiteY19" fmla="*/ 0 h 6858000"/>
                <a:gd name="connsiteX20" fmla="*/ 3603618 w 9088051"/>
                <a:gd name="connsiteY20" fmla="*/ 28853 h 6858000"/>
                <a:gd name="connsiteX21" fmla="*/ 1892878 w 9088051"/>
                <a:gd name="connsiteY21" fmla="*/ 985434 h 6858000"/>
                <a:gd name="connsiteX22" fmla="*/ 1096045 w 9088051"/>
                <a:gd name="connsiteY22" fmla="*/ 2147349 h 6858000"/>
                <a:gd name="connsiteX23" fmla="*/ 803453 w 9088051"/>
                <a:gd name="connsiteY23" fmla="*/ 3573669 h 6858000"/>
                <a:gd name="connsiteX24" fmla="*/ 1046377 w 9088051"/>
                <a:gd name="connsiteY24" fmla="*/ 4878573 h 6858000"/>
                <a:gd name="connsiteX25" fmla="*/ 1714473 w 9088051"/>
                <a:gd name="connsiteY25" fmla="*/ 5973776 h 6858000"/>
                <a:gd name="connsiteX26" fmla="*/ 2776083 w 9088051"/>
                <a:gd name="connsiteY26" fmla="*/ 6804641 h 6858000"/>
                <a:gd name="connsiteX27" fmla="*/ 2884836 w 9088051"/>
                <a:gd name="connsiteY27" fmla="*/ 6858000 h 6858000"/>
                <a:gd name="connsiteX28" fmla="*/ 1484505 w 9088051"/>
                <a:gd name="connsiteY28" fmla="*/ 6858000 h 6858000"/>
                <a:gd name="connsiteX29" fmla="*/ 1431151 w 9088051"/>
                <a:gd name="connsiteY29" fmla="*/ 6811515 h 6858000"/>
                <a:gd name="connsiteX30" fmla="*/ 1103471 w 9088051"/>
                <a:gd name="connsiteY30" fmla="*/ 6477651 h 6858000"/>
                <a:gd name="connsiteX31" fmla="*/ 0 w 9088051"/>
                <a:gd name="connsiteY31" fmla="*/ 3573620 h 6858000"/>
                <a:gd name="connsiteX32" fmla="*/ 1809994 w 9088051"/>
                <a:gd name="connsiteY32" fmla="*/ 2413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88051" h="6858000">
                  <a:moveTo>
                    <a:pt x="5158786" y="0"/>
                  </a:moveTo>
                  <a:lnTo>
                    <a:pt x="6996771" y="0"/>
                  </a:lnTo>
                  <a:lnTo>
                    <a:pt x="7006955" y="6825"/>
                  </a:lnTo>
                  <a:cubicBezTo>
                    <a:pt x="8459794" y="1031353"/>
                    <a:pt x="9462596" y="2823601"/>
                    <a:pt x="8954230" y="4580835"/>
                  </a:cubicBezTo>
                  <a:cubicBezTo>
                    <a:pt x="8613842" y="5757293"/>
                    <a:pt x="7999457" y="5458140"/>
                    <a:pt x="7184080" y="6259703"/>
                  </a:cubicBezTo>
                  <a:cubicBezTo>
                    <a:pt x="7082152" y="6359905"/>
                    <a:pt x="6983303" y="6462297"/>
                    <a:pt x="6885926" y="6564765"/>
                  </a:cubicBezTo>
                  <a:lnTo>
                    <a:pt x="6608241" y="6858000"/>
                  </a:lnTo>
                  <a:lnTo>
                    <a:pt x="5462870" y="6858000"/>
                  </a:lnTo>
                  <a:lnTo>
                    <a:pt x="5529056" y="6804645"/>
                  </a:lnTo>
                  <a:cubicBezTo>
                    <a:pt x="5740217" y="6626505"/>
                    <a:pt x="5949382" y="6404876"/>
                    <a:pt x="6167613" y="6173667"/>
                  </a:cubicBezTo>
                  <a:cubicBezTo>
                    <a:pt x="6308782" y="6024091"/>
                    <a:pt x="6454799" y="5869390"/>
                    <a:pt x="6610973" y="5715860"/>
                  </a:cubicBezTo>
                  <a:cubicBezTo>
                    <a:pt x="7007847" y="5325741"/>
                    <a:pt x="7376733" y="5135074"/>
                    <a:pt x="7646083" y="4995842"/>
                  </a:cubicBezTo>
                  <a:cubicBezTo>
                    <a:pt x="7816858" y="4907561"/>
                    <a:pt x="7916545" y="4854514"/>
                    <a:pt x="7980054" y="4790095"/>
                  </a:cubicBezTo>
                  <a:cubicBezTo>
                    <a:pt x="8054629" y="4714405"/>
                    <a:pt x="8122031" y="4573758"/>
                    <a:pt x="8180437" y="4371964"/>
                  </a:cubicBezTo>
                  <a:cubicBezTo>
                    <a:pt x="8315441" y="3905228"/>
                    <a:pt x="8319381" y="3416431"/>
                    <a:pt x="8192058" y="2919242"/>
                  </a:cubicBezTo>
                  <a:cubicBezTo>
                    <a:pt x="8071251" y="2447381"/>
                    <a:pt x="7829388" y="1971467"/>
                    <a:pt x="7492638" y="1542845"/>
                  </a:cubicBezTo>
                  <a:cubicBezTo>
                    <a:pt x="7111829" y="1058099"/>
                    <a:pt x="6626484" y="648361"/>
                    <a:pt x="6089097" y="357847"/>
                  </a:cubicBezTo>
                  <a:cubicBezTo>
                    <a:pt x="5824244" y="214687"/>
                    <a:pt x="5554957" y="105262"/>
                    <a:pt x="5288639" y="31627"/>
                  </a:cubicBezTo>
                  <a:close/>
                  <a:moveTo>
                    <a:pt x="1844517" y="0"/>
                  </a:moveTo>
                  <a:lnTo>
                    <a:pt x="3734467" y="0"/>
                  </a:lnTo>
                  <a:lnTo>
                    <a:pt x="3603618" y="28853"/>
                  </a:lnTo>
                  <a:cubicBezTo>
                    <a:pt x="2962049" y="186733"/>
                    <a:pt x="2373277" y="513136"/>
                    <a:pt x="1892878" y="985434"/>
                  </a:cubicBezTo>
                  <a:cubicBezTo>
                    <a:pt x="1551428" y="1321091"/>
                    <a:pt x="1283341" y="1711990"/>
                    <a:pt x="1096045" y="2147349"/>
                  </a:cubicBezTo>
                  <a:cubicBezTo>
                    <a:pt x="901876" y="2598519"/>
                    <a:pt x="803453" y="3078432"/>
                    <a:pt x="803453" y="3573669"/>
                  </a:cubicBezTo>
                  <a:cubicBezTo>
                    <a:pt x="803453" y="4023717"/>
                    <a:pt x="885151" y="4462735"/>
                    <a:pt x="1046377" y="4878573"/>
                  </a:cubicBezTo>
                  <a:cubicBezTo>
                    <a:pt x="1201945" y="5279770"/>
                    <a:pt x="1426681" y="5648221"/>
                    <a:pt x="1714473" y="5973776"/>
                  </a:cubicBezTo>
                  <a:cubicBezTo>
                    <a:pt x="2012357" y="6310732"/>
                    <a:pt x="2376505" y="6595304"/>
                    <a:pt x="2776083" y="6804641"/>
                  </a:cubicBezTo>
                  <a:lnTo>
                    <a:pt x="2884836" y="6858000"/>
                  </a:lnTo>
                  <a:lnTo>
                    <a:pt x="1484505" y="6858000"/>
                  </a:lnTo>
                  <a:lnTo>
                    <a:pt x="1431151" y="6811515"/>
                  </a:lnTo>
                  <a:cubicBezTo>
                    <a:pt x="1316128" y="6705919"/>
                    <a:pt x="1206738" y="6594470"/>
                    <a:pt x="1103471" y="6477651"/>
                  </a:cubicBezTo>
                  <a:cubicBezTo>
                    <a:pt x="416075" y="5700097"/>
                    <a:pt x="0" y="4684635"/>
                    <a:pt x="0" y="3573620"/>
                  </a:cubicBezTo>
                  <a:cubicBezTo>
                    <a:pt x="0" y="2121118"/>
                    <a:pt x="711220" y="831902"/>
                    <a:pt x="1809994" y="24133"/>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1" name="Freeform: Shape 30">
              <a:extLst>
                <a:ext uri="{FF2B5EF4-FFF2-40B4-BE49-F238E27FC236}">
                  <a16:creationId xmlns:a16="http://schemas.microsoft.com/office/drawing/2014/main" id="{01FEC055-6F76-4E20-BC93-76C2F58EAF3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629061" y="36937"/>
              <a:ext cx="9107210" cy="6858000"/>
            </a:xfrm>
            <a:custGeom>
              <a:avLst/>
              <a:gdLst>
                <a:gd name="connsiteX0" fmla="*/ 6184722 w 9107210"/>
                <a:gd name="connsiteY0" fmla="*/ 0 h 6858000"/>
                <a:gd name="connsiteX1" fmla="*/ 6985680 w 9107210"/>
                <a:gd name="connsiteY1" fmla="*/ 0 h 6858000"/>
                <a:gd name="connsiteX2" fmla="*/ 7324323 w 9107210"/>
                <a:gd name="connsiteY2" fmla="*/ 247136 h 6858000"/>
                <a:gd name="connsiteX3" fmla="*/ 7652712 w 9107210"/>
                <a:gd name="connsiteY3" fmla="*/ 528495 h 6858000"/>
                <a:gd name="connsiteX4" fmla="*/ 8236677 w 9107210"/>
                <a:gd name="connsiteY4" fmla="*/ 1166289 h 6858000"/>
                <a:gd name="connsiteX5" fmla="*/ 8704298 w 9107210"/>
                <a:gd name="connsiteY5" fmla="*/ 1897038 h 6858000"/>
                <a:gd name="connsiteX6" fmla="*/ 8885160 w 9107210"/>
                <a:gd name="connsiteY6" fmla="*/ 2294087 h 6858000"/>
                <a:gd name="connsiteX7" fmla="*/ 8924247 w 9107210"/>
                <a:gd name="connsiteY7" fmla="*/ 2396286 h 6858000"/>
                <a:gd name="connsiteX8" fmla="*/ 8960022 w 9107210"/>
                <a:gd name="connsiteY8" fmla="*/ 2499767 h 6858000"/>
                <a:gd name="connsiteX9" fmla="*/ 8991720 w 9107210"/>
                <a:gd name="connsiteY9" fmla="*/ 2604671 h 6858000"/>
                <a:gd name="connsiteX10" fmla="*/ 9019646 w 9107210"/>
                <a:gd name="connsiteY10" fmla="*/ 2710708 h 6858000"/>
                <a:gd name="connsiteX11" fmla="*/ 9105822 w 9107210"/>
                <a:gd name="connsiteY11" fmla="*/ 3582266 h 6858000"/>
                <a:gd name="connsiteX12" fmla="*/ 9057716 w 9107210"/>
                <a:gd name="connsiteY12" fmla="*/ 4017873 h 6858000"/>
                <a:gd name="connsiteX13" fmla="*/ 8945600 w 9107210"/>
                <a:gd name="connsiteY13" fmla="*/ 4439659 h 6858000"/>
                <a:gd name="connsiteX14" fmla="*/ 8796080 w 9107210"/>
                <a:gd name="connsiteY14" fmla="*/ 4847428 h 6858000"/>
                <a:gd name="connsiteX15" fmla="*/ 8702056 w 9107210"/>
                <a:gd name="connsiteY15" fmla="*/ 5050108 h 6858000"/>
                <a:gd name="connsiteX16" fmla="*/ 8581125 w 9107210"/>
                <a:gd name="connsiteY16" fmla="*/ 5247525 h 6858000"/>
                <a:gd name="connsiteX17" fmla="*/ 8426254 w 9107210"/>
                <a:gd name="connsiteY17" fmla="*/ 5429647 h 6858000"/>
                <a:gd name="connsiteX18" fmla="*/ 8337174 w 9107210"/>
                <a:gd name="connsiteY18" fmla="*/ 5510552 h 6858000"/>
                <a:gd name="connsiteX19" fmla="*/ 8243200 w 9107210"/>
                <a:gd name="connsiteY19" fmla="*/ 5582948 h 6858000"/>
                <a:gd name="connsiteX20" fmla="*/ 7868330 w 9107210"/>
                <a:gd name="connsiteY20" fmla="*/ 5811104 h 6858000"/>
                <a:gd name="connsiteX21" fmla="*/ 7538916 w 9107210"/>
                <a:gd name="connsiteY21" fmla="*/ 6018899 h 6858000"/>
                <a:gd name="connsiteX22" fmla="*/ 7391280 w 9107210"/>
                <a:gd name="connsiteY22" fmla="*/ 6134132 h 6858000"/>
                <a:gd name="connsiteX23" fmla="*/ 7252511 w 9107210"/>
                <a:gd name="connsiteY23" fmla="*/ 6259105 h 6858000"/>
                <a:gd name="connsiteX24" fmla="*/ 7185601 w 9107210"/>
                <a:gd name="connsiteY24" fmla="*/ 6325894 h 6858000"/>
                <a:gd name="connsiteX25" fmla="*/ 7116651 w 9107210"/>
                <a:gd name="connsiteY25" fmla="*/ 6397010 h 6858000"/>
                <a:gd name="connsiteX26" fmla="*/ 6978545 w 9107210"/>
                <a:gd name="connsiteY26" fmla="*/ 6541607 h 6858000"/>
                <a:gd name="connsiteX27" fmla="*/ 6693009 w 9107210"/>
                <a:gd name="connsiteY27" fmla="*/ 6832716 h 6858000"/>
                <a:gd name="connsiteX28" fmla="*/ 6667488 w 9107210"/>
                <a:gd name="connsiteY28" fmla="*/ 6858000 h 6858000"/>
                <a:gd name="connsiteX29" fmla="*/ 6056793 w 9107210"/>
                <a:gd name="connsiteY29" fmla="*/ 6858000 h 6858000"/>
                <a:gd name="connsiteX30" fmla="*/ 6077345 w 9107210"/>
                <a:gd name="connsiteY30" fmla="*/ 6835420 h 6858000"/>
                <a:gd name="connsiteX31" fmla="*/ 6208519 w 9107210"/>
                <a:gd name="connsiteY31" fmla="*/ 6683989 h 6858000"/>
                <a:gd name="connsiteX32" fmla="*/ 6340001 w 9107210"/>
                <a:gd name="connsiteY32" fmla="*/ 6529852 h 6858000"/>
                <a:gd name="connsiteX33" fmla="*/ 6611419 w 9107210"/>
                <a:gd name="connsiteY33" fmla="*/ 6219317 h 6858000"/>
                <a:gd name="connsiteX34" fmla="*/ 6757678 w 9107210"/>
                <a:gd name="connsiteY34" fmla="*/ 6068228 h 6858000"/>
                <a:gd name="connsiteX35" fmla="*/ 6833713 w 9107210"/>
                <a:gd name="connsiteY35" fmla="*/ 5994061 h 6858000"/>
                <a:gd name="connsiteX36" fmla="*/ 6915148 w 9107210"/>
                <a:gd name="connsiteY36" fmla="*/ 5918812 h 6858000"/>
                <a:gd name="connsiteX37" fmla="*/ 7276311 w 9107210"/>
                <a:gd name="connsiteY37" fmla="*/ 5650229 h 6858000"/>
                <a:gd name="connsiteX38" fmla="*/ 7664942 w 9107210"/>
                <a:gd name="connsiteY38" fmla="*/ 5445681 h 6858000"/>
                <a:gd name="connsiteX39" fmla="*/ 7848505 w 9107210"/>
                <a:gd name="connsiteY39" fmla="*/ 5358333 h 6858000"/>
                <a:gd name="connsiteX40" fmla="*/ 8011785 w 9107210"/>
                <a:gd name="connsiteY40" fmla="*/ 5267788 h 6858000"/>
                <a:gd name="connsiteX41" fmla="*/ 8260273 w 9107210"/>
                <a:gd name="connsiteY41" fmla="*/ 5034370 h 6858000"/>
                <a:gd name="connsiteX42" fmla="*/ 8417589 w 9107210"/>
                <a:gd name="connsiteY42" fmla="*/ 4714488 h 6858000"/>
                <a:gd name="connsiteX43" fmla="*/ 8495000 w 9107210"/>
                <a:gd name="connsiteY43" fmla="*/ 4346409 h 6858000"/>
                <a:gd name="connsiteX44" fmla="*/ 8508556 w 9107210"/>
                <a:gd name="connsiteY44" fmla="*/ 3971101 h 6858000"/>
                <a:gd name="connsiteX45" fmla="*/ 8483330 w 9107210"/>
                <a:gd name="connsiteY45" fmla="*/ 3600710 h 6858000"/>
                <a:gd name="connsiteX46" fmla="*/ 8425336 w 9107210"/>
                <a:gd name="connsiteY46" fmla="*/ 3236121 h 6858000"/>
                <a:gd name="connsiteX47" fmla="*/ 8334575 w 9107210"/>
                <a:gd name="connsiteY47" fmla="*/ 2877977 h 6858000"/>
                <a:gd name="connsiteX48" fmla="*/ 8087513 w 9107210"/>
                <a:gd name="connsiteY48" fmla="*/ 2174622 h 6858000"/>
                <a:gd name="connsiteX49" fmla="*/ 7723650 w 9107210"/>
                <a:gd name="connsiteY49" fmla="*/ 1507613 h 6858000"/>
                <a:gd name="connsiteX50" fmla="*/ 7501815 w 9107210"/>
                <a:gd name="connsiteY50" fmla="*/ 1192947 h 6858000"/>
                <a:gd name="connsiteX51" fmla="*/ 7254399 w 9107210"/>
                <a:gd name="connsiteY51" fmla="*/ 894361 h 6858000"/>
                <a:gd name="connsiteX52" fmla="*/ 6689339 w 9107210"/>
                <a:gd name="connsiteY52" fmla="*/ 354046 h 6858000"/>
                <a:gd name="connsiteX53" fmla="*/ 6206651 w 9107210"/>
                <a:gd name="connsiteY53" fmla="*/ 12626 h 6858000"/>
                <a:gd name="connsiteX54" fmla="*/ 1827105 w 9107210"/>
                <a:gd name="connsiteY54" fmla="*/ 0 h 6858000"/>
                <a:gd name="connsiteX55" fmla="*/ 2807607 w 9107210"/>
                <a:gd name="connsiteY55" fmla="*/ 0 h 6858000"/>
                <a:gd name="connsiteX56" fmla="*/ 2667958 w 9107210"/>
                <a:gd name="connsiteY56" fmla="*/ 88235 h 6858000"/>
                <a:gd name="connsiteX57" fmla="*/ 2354723 w 9107210"/>
                <a:gd name="connsiteY57" fmla="*/ 314947 h 6858000"/>
                <a:gd name="connsiteX58" fmla="*/ 2059963 w 9107210"/>
                <a:gd name="connsiteY58" fmla="*/ 561545 h 6858000"/>
                <a:gd name="connsiteX59" fmla="*/ 1780798 w 9107210"/>
                <a:gd name="connsiteY59" fmla="*/ 824425 h 6858000"/>
                <a:gd name="connsiteX60" fmla="*/ 954714 w 9107210"/>
                <a:gd name="connsiteY60" fmla="*/ 2094309 h 6858000"/>
                <a:gd name="connsiteX61" fmla="*/ 732676 w 9107210"/>
                <a:gd name="connsiteY61" fmla="*/ 2813646 h 6858000"/>
                <a:gd name="connsiteX62" fmla="*/ 673867 w 9107210"/>
                <a:gd name="connsiteY62" fmla="*/ 3183989 h 6858000"/>
                <a:gd name="connsiteX63" fmla="*/ 647621 w 9107210"/>
                <a:gd name="connsiteY63" fmla="*/ 3557281 h 6858000"/>
                <a:gd name="connsiteX64" fmla="*/ 653381 w 9107210"/>
                <a:gd name="connsiteY64" fmla="*/ 3931214 h 6858000"/>
                <a:gd name="connsiteX65" fmla="*/ 690428 w 9107210"/>
                <a:gd name="connsiteY65" fmla="*/ 4303719 h 6858000"/>
                <a:gd name="connsiteX66" fmla="*/ 871801 w 9107210"/>
                <a:gd name="connsiteY66" fmla="*/ 5033041 h 6858000"/>
                <a:gd name="connsiteX67" fmla="*/ 1197749 w 9107210"/>
                <a:gd name="connsiteY67" fmla="*/ 5718494 h 6858000"/>
                <a:gd name="connsiteX68" fmla="*/ 1411480 w 9107210"/>
                <a:gd name="connsiteY68" fmla="*/ 6036703 h 6858000"/>
                <a:gd name="connsiteX69" fmla="*/ 1530170 w 9107210"/>
                <a:gd name="connsiteY69" fmla="*/ 6188430 h 6858000"/>
                <a:gd name="connsiteX70" fmla="*/ 1657165 w 9107210"/>
                <a:gd name="connsiteY70" fmla="*/ 6335385 h 6858000"/>
                <a:gd name="connsiteX71" fmla="*/ 1931343 w 9107210"/>
                <a:gd name="connsiteY71" fmla="*/ 6612896 h 6858000"/>
                <a:gd name="connsiteX72" fmla="*/ 2220133 w 9107210"/>
                <a:gd name="connsiteY72" fmla="*/ 6858000 h 6858000"/>
                <a:gd name="connsiteX73" fmla="*/ 1539862 w 9107210"/>
                <a:gd name="connsiteY73" fmla="*/ 6858000 h 6858000"/>
                <a:gd name="connsiteX74" fmla="*/ 1307111 w 9107210"/>
                <a:gd name="connsiteY74" fmla="*/ 6648873 h 6858000"/>
                <a:gd name="connsiteX75" fmla="*/ 750258 w 9107210"/>
                <a:gd name="connsiteY75" fmla="*/ 5987570 h 6858000"/>
                <a:gd name="connsiteX76" fmla="*/ 335382 w 9107210"/>
                <a:gd name="connsiteY76" fmla="*/ 5229279 h 6858000"/>
                <a:gd name="connsiteX77" fmla="*/ 79351 w 9107210"/>
                <a:gd name="connsiteY77" fmla="*/ 4403854 h 6858000"/>
                <a:gd name="connsiteX78" fmla="*/ 16007 w 9107210"/>
                <a:gd name="connsiteY78" fmla="*/ 3975723 h 6858000"/>
                <a:gd name="connsiteX79" fmla="*/ 871 w 9107210"/>
                <a:gd name="connsiteY79" fmla="*/ 3543362 h 6858000"/>
                <a:gd name="connsiteX80" fmla="*/ 32519 w 9107210"/>
                <a:gd name="connsiteY80" fmla="*/ 3112085 h 6858000"/>
                <a:gd name="connsiteX81" fmla="*/ 108502 w 9107210"/>
                <a:gd name="connsiteY81" fmla="*/ 2686511 h 6858000"/>
                <a:gd name="connsiteX82" fmla="*/ 378239 w 9107210"/>
                <a:gd name="connsiteY82" fmla="*/ 1865955 h 6858000"/>
                <a:gd name="connsiteX83" fmla="*/ 1343701 w 9107210"/>
                <a:gd name="connsiteY83" fmla="*/ 431508 h 6858000"/>
                <a:gd name="connsiteX84" fmla="*/ 1661853 w 9107210"/>
                <a:gd name="connsiteY84" fmla="*/ 13026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9107210" h="6858000">
                  <a:moveTo>
                    <a:pt x="6184722" y="0"/>
                  </a:moveTo>
                  <a:lnTo>
                    <a:pt x="6985680" y="0"/>
                  </a:lnTo>
                  <a:lnTo>
                    <a:pt x="7324323" y="247136"/>
                  </a:lnTo>
                  <a:cubicBezTo>
                    <a:pt x="7437502" y="336500"/>
                    <a:pt x="7547171" y="430254"/>
                    <a:pt x="7652712" y="528495"/>
                  </a:cubicBezTo>
                  <a:cubicBezTo>
                    <a:pt x="7863743" y="724929"/>
                    <a:pt x="8060097" y="937593"/>
                    <a:pt x="8236677" y="1166289"/>
                  </a:cubicBezTo>
                  <a:cubicBezTo>
                    <a:pt x="8413818" y="1394594"/>
                    <a:pt x="8570168" y="1639471"/>
                    <a:pt x="8704298" y="1897038"/>
                  </a:cubicBezTo>
                  <a:cubicBezTo>
                    <a:pt x="8770803" y="2026141"/>
                    <a:pt x="8830836" y="2158786"/>
                    <a:pt x="8885160" y="2294087"/>
                  </a:cubicBezTo>
                  <a:cubicBezTo>
                    <a:pt x="8898360" y="2328071"/>
                    <a:pt x="8912169" y="2361810"/>
                    <a:pt x="8924247" y="2396286"/>
                  </a:cubicBezTo>
                  <a:lnTo>
                    <a:pt x="8960022" y="2499767"/>
                  </a:lnTo>
                  <a:lnTo>
                    <a:pt x="8991720" y="2604671"/>
                  </a:lnTo>
                  <a:cubicBezTo>
                    <a:pt x="9002116" y="2639690"/>
                    <a:pt x="9010474" y="2675346"/>
                    <a:pt x="9019646" y="2710708"/>
                  </a:cubicBezTo>
                  <a:cubicBezTo>
                    <a:pt x="9089055" y="2995079"/>
                    <a:pt x="9113620" y="3289927"/>
                    <a:pt x="9105822" y="3582266"/>
                  </a:cubicBezTo>
                  <a:cubicBezTo>
                    <a:pt x="9101796" y="3728484"/>
                    <a:pt x="9085744" y="3874458"/>
                    <a:pt x="9057716" y="4017873"/>
                  </a:cubicBezTo>
                  <a:cubicBezTo>
                    <a:pt x="9029534" y="4161336"/>
                    <a:pt x="8990497" y="4302046"/>
                    <a:pt x="8945600" y="4439659"/>
                  </a:cubicBezTo>
                  <a:cubicBezTo>
                    <a:pt x="8900857" y="4577566"/>
                    <a:pt x="8852901" y="4711784"/>
                    <a:pt x="8796080" y="4847428"/>
                  </a:cubicBezTo>
                  <a:cubicBezTo>
                    <a:pt x="8767695" y="4915152"/>
                    <a:pt x="8737016" y="4982926"/>
                    <a:pt x="8702056" y="5050108"/>
                  </a:cubicBezTo>
                  <a:cubicBezTo>
                    <a:pt x="8666485" y="5116997"/>
                    <a:pt x="8627347" y="5183687"/>
                    <a:pt x="8581125" y="5247525"/>
                  </a:cubicBezTo>
                  <a:cubicBezTo>
                    <a:pt x="8535565" y="5311660"/>
                    <a:pt x="8483534" y="5373185"/>
                    <a:pt x="8426254" y="5429647"/>
                  </a:cubicBezTo>
                  <a:cubicBezTo>
                    <a:pt x="8397512" y="5457779"/>
                    <a:pt x="8367801" y="5484879"/>
                    <a:pt x="8337174" y="5510552"/>
                  </a:cubicBezTo>
                  <a:cubicBezTo>
                    <a:pt x="8306444" y="5536077"/>
                    <a:pt x="8274899" y="5560029"/>
                    <a:pt x="8243200" y="5582948"/>
                  </a:cubicBezTo>
                  <a:cubicBezTo>
                    <a:pt x="8115543" y="5674574"/>
                    <a:pt x="7986203" y="5743233"/>
                    <a:pt x="7868330" y="5811104"/>
                  </a:cubicBezTo>
                  <a:cubicBezTo>
                    <a:pt x="7749844" y="5878385"/>
                    <a:pt x="7640685" y="5945126"/>
                    <a:pt x="7538916" y="6018899"/>
                  </a:cubicBezTo>
                  <a:cubicBezTo>
                    <a:pt x="7487749" y="6055392"/>
                    <a:pt x="7438777" y="6093950"/>
                    <a:pt x="7391280" y="6134132"/>
                  </a:cubicBezTo>
                  <a:cubicBezTo>
                    <a:pt x="7343427" y="6173921"/>
                    <a:pt x="7297511" y="6215922"/>
                    <a:pt x="7252511" y="6259105"/>
                  </a:cubicBezTo>
                  <a:cubicBezTo>
                    <a:pt x="7229784" y="6280990"/>
                    <a:pt x="7208635" y="6302433"/>
                    <a:pt x="7185601" y="6325894"/>
                  </a:cubicBezTo>
                  <a:lnTo>
                    <a:pt x="7116651" y="6397010"/>
                  </a:lnTo>
                  <a:lnTo>
                    <a:pt x="6978545" y="6541607"/>
                  </a:lnTo>
                  <a:cubicBezTo>
                    <a:pt x="6885693" y="6638397"/>
                    <a:pt x="6789885" y="6734943"/>
                    <a:pt x="6693009" y="6832716"/>
                  </a:cubicBezTo>
                  <a:lnTo>
                    <a:pt x="6667488" y="6858000"/>
                  </a:lnTo>
                  <a:lnTo>
                    <a:pt x="6056793" y="6858000"/>
                  </a:lnTo>
                  <a:lnTo>
                    <a:pt x="6077345" y="6835420"/>
                  </a:lnTo>
                  <a:cubicBezTo>
                    <a:pt x="6121427" y="6785747"/>
                    <a:pt x="6164948" y="6735090"/>
                    <a:pt x="6208519" y="6683989"/>
                  </a:cubicBezTo>
                  <a:lnTo>
                    <a:pt x="6340001" y="6529852"/>
                  </a:lnTo>
                  <a:cubicBezTo>
                    <a:pt x="6428315" y="6426667"/>
                    <a:pt x="6516733" y="6321417"/>
                    <a:pt x="6611419" y="6219317"/>
                  </a:cubicBezTo>
                  <a:cubicBezTo>
                    <a:pt x="6658864" y="6168363"/>
                    <a:pt x="6707584" y="6117950"/>
                    <a:pt x="6757678" y="6068228"/>
                  </a:cubicBezTo>
                  <a:lnTo>
                    <a:pt x="6833713" y="5994061"/>
                  </a:lnTo>
                  <a:cubicBezTo>
                    <a:pt x="6859346" y="5969422"/>
                    <a:pt x="6887579" y="5943404"/>
                    <a:pt x="6915148" y="5918812"/>
                  </a:cubicBezTo>
                  <a:cubicBezTo>
                    <a:pt x="7026295" y="5819219"/>
                    <a:pt x="7148602" y="5729117"/>
                    <a:pt x="7276311" y="5650229"/>
                  </a:cubicBezTo>
                  <a:cubicBezTo>
                    <a:pt x="7403918" y="5571046"/>
                    <a:pt x="7537794" y="5505190"/>
                    <a:pt x="7664942" y="5445681"/>
                  </a:cubicBezTo>
                  <a:cubicBezTo>
                    <a:pt x="7728491" y="5416024"/>
                    <a:pt x="7790410" y="5387449"/>
                    <a:pt x="7848505" y="5358333"/>
                  </a:cubicBezTo>
                  <a:cubicBezTo>
                    <a:pt x="7906805" y="5329315"/>
                    <a:pt x="7961843" y="5300101"/>
                    <a:pt x="8011785" y="5267788"/>
                  </a:cubicBezTo>
                  <a:cubicBezTo>
                    <a:pt x="8112281" y="5203950"/>
                    <a:pt x="8193615" y="5128111"/>
                    <a:pt x="8260273" y="5034370"/>
                  </a:cubicBezTo>
                  <a:cubicBezTo>
                    <a:pt x="8326370" y="4940776"/>
                    <a:pt x="8378657" y="4831640"/>
                    <a:pt x="8417589" y="4714488"/>
                  </a:cubicBezTo>
                  <a:cubicBezTo>
                    <a:pt x="8456372" y="4597485"/>
                    <a:pt x="8481140" y="4471332"/>
                    <a:pt x="8495000" y="4346409"/>
                  </a:cubicBezTo>
                  <a:cubicBezTo>
                    <a:pt x="8508404" y="4221044"/>
                    <a:pt x="8511359" y="4095482"/>
                    <a:pt x="8508556" y="3971101"/>
                  </a:cubicBezTo>
                  <a:cubicBezTo>
                    <a:pt x="8504530" y="3846571"/>
                    <a:pt x="8495663" y="3723222"/>
                    <a:pt x="8483330" y="3600710"/>
                  </a:cubicBezTo>
                  <a:cubicBezTo>
                    <a:pt x="8470793" y="3478148"/>
                    <a:pt x="8451888" y="3356421"/>
                    <a:pt x="8425336" y="3236121"/>
                  </a:cubicBezTo>
                  <a:cubicBezTo>
                    <a:pt x="8399091" y="3115774"/>
                    <a:pt x="8367801" y="2996655"/>
                    <a:pt x="8334575" y="2877977"/>
                  </a:cubicBezTo>
                  <a:cubicBezTo>
                    <a:pt x="8268222" y="2640772"/>
                    <a:pt x="8190100" y="2404057"/>
                    <a:pt x="8087513" y="2174622"/>
                  </a:cubicBezTo>
                  <a:cubicBezTo>
                    <a:pt x="7985081" y="1945237"/>
                    <a:pt x="7863233" y="1721900"/>
                    <a:pt x="7723650" y="1507613"/>
                  </a:cubicBezTo>
                  <a:cubicBezTo>
                    <a:pt x="7653527" y="1400692"/>
                    <a:pt x="7579684" y="1295589"/>
                    <a:pt x="7501815" y="1192947"/>
                  </a:cubicBezTo>
                  <a:cubicBezTo>
                    <a:pt x="7423844" y="1090353"/>
                    <a:pt x="7340778" y="991103"/>
                    <a:pt x="7254399" y="894361"/>
                  </a:cubicBezTo>
                  <a:cubicBezTo>
                    <a:pt x="7082047" y="700485"/>
                    <a:pt x="6893083" y="519052"/>
                    <a:pt x="6689339" y="354046"/>
                  </a:cubicBezTo>
                  <a:cubicBezTo>
                    <a:pt x="6536914" y="229775"/>
                    <a:pt x="6375602" y="115325"/>
                    <a:pt x="6206651" y="12626"/>
                  </a:cubicBezTo>
                  <a:close/>
                  <a:moveTo>
                    <a:pt x="1827105" y="0"/>
                  </a:moveTo>
                  <a:lnTo>
                    <a:pt x="2807607" y="0"/>
                  </a:lnTo>
                  <a:lnTo>
                    <a:pt x="2667958" y="88235"/>
                  </a:lnTo>
                  <a:cubicBezTo>
                    <a:pt x="2560098" y="159777"/>
                    <a:pt x="2455754" y="235690"/>
                    <a:pt x="2354723" y="314947"/>
                  </a:cubicBezTo>
                  <a:cubicBezTo>
                    <a:pt x="2253464" y="394030"/>
                    <a:pt x="2156943" y="478181"/>
                    <a:pt x="2059963" y="561545"/>
                  </a:cubicBezTo>
                  <a:cubicBezTo>
                    <a:pt x="1962831" y="644811"/>
                    <a:pt x="1868297" y="731322"/>
                    <a:pt x="1780798" y="824425"/>
                  </a:cubicBezTo>
                  <a:cubicBezTo>
                    <a:pt x="1429010" y="1195013"/>
                    <a:pt x="1148011" y="1628455"/>
                    <a:pt x="954714" y="2094309"/>
                  </a:cubicBezTo>
                  <a:cubicBezTo>
                    <a:pt x="857938" y="2327186"/>
                    <a:pt x="783229" y="2568326"/>
                    <a:pt x="732676" y="2813646"/>
                  </a:cubicBezTo>
                  <a:cubicBezTo>
                    <a:pt x="707552" y="2936307"/>
                    <a:pt x="688085" y="3059952"/>
                    <a:pt x="673867" y="3183989"/>
                  </a:cubicBezTo>
                  <a:cubicBezTo>
                    <a:pt x="660056" y="3308075"/>
                    <a:pt x="651341" y="3432605"/>
                    <a:pt x="647621" y="3557281"/>
                  </a:cubicBezTo>
                  <a:cubicBezTo>
                    <a:pt x="644411" y="3681958"/>
                    <a:pt x="645329" y="3806733"/>
                    <a:pt x="653381" y="3931214"/>
                  </a:cubicBezTo>
                  <a:cubicBezTo>
                    <a:pt x="659852" y="4055792"/>
                    <a:pt x="672949" y="4179977"/>
                    <a:pt x="690428" y="4303719"/>
                  </a:cubicBezTo>
                  <a:cubicBezTo>
                    <a:pt x="726408" y="4551057"/>
                    <a:pt x="786440" y="4795835"/>
                    <a:pt x="871801" y="5033041"/>
                  </a:cubicBezTo>
                  <a:cubicBezTo>
                    <a:pt x="957007" y="5270247"/>
                    <a:pt x="1065962" y="5500322"/>
                    <a:pt x="1197749" y="5718494"/>
                  </a:cubicBezTo>
                  <a:cubicBezTo>
                    <a:pt x="1263846" y="5827433"/>
                    <a:pt x="1334937" y="5933813"/>
                    <a:pt x="1411480" y="6036703"/>
                  </a:cubicBezTo>
                  <a:cubicBezTo>
                    <a:pt x="1449548" y="6088295"/>
                    <a:pt x="1489451" y="6138609"/>
                    <a:pt x="1530170" y="6188430"/>
                  </a:cubicBezTo>
                  <a:cubicBezTo>
                    <a:pt x="1571447" y="6238055"/>
                    <a:pt x="1613644" y="6287336"/>
                    <a:pt x="1657165" y="6335385"/>
                  </a:cubicBezTo>
                  <a:cubicBezTo>
                    <a:pt x="1744079" y="6431708"/>
                    <a:pt x="1835644" y="6524282"/>
                    <a:pt x="1931343" y="6612896"/>
                  </a:cubicBezTo>
                  <a:lnTo>
                    <a:pt x="2220133" y="6858000"/>
                  </a:lnTo>
                  <a:lnTo>
                    <a:pt x="1539862" y="6858000"/>
                  </a:lnTo>
                  <a:lnTo>
                    <a:pt x="1307111" y="6648873"/>
                  </a:lnTo>
                  <a:cubicBezTo>
                    <a:pt x="1101839" y="6448063"/>
                    <a:pt x="913180" y="6225465"/>
                    <a:pt x="750258" y="5987570"/>
                  </a:cubicBezTo>
                  <a:cubicBezTo>
                    <a:pt x="587232" y="5749281"/>
                    <a:pt x="448261" y="5494813"/>
                    <a:pt x="335382" y="5229279"/>
                  </a:cubicBezTo>
                  <a:cubicBezTo>
                    <a:pt x="222298" y="4963793"/>
                    <a:pt x="137040" y="4686652"/>
                    <a:pt x="79351" y="4403854"/>
                  </a:cubicBezTo>
                  <a:cubicBezTo>
                    <a:pt x="50150" y="4262456"/>
                    <a:pt x="29767" y="4119385"/>
                    <a:pt x="16007" y="3975723"/>
                  </a:cubicBezTo>
                  <a:cubicBezTo>
                    <a:pt x="3930" y="3831964"/>
                    <a:pt x="-2441" y="3687614"/>
                    <a:pt x="871" y="3543362"/>
                  </a:cubicBezTo>
                  <a:cubicBezTo>
                    <a:pt x="3522" y="3399160"/>
                    <a:pt x="14172" y="3255105"/>
                    <a:pt x="32519" y="3112085"/>
                  </a:cubicBezTo>
                  <a:cubicBezTo>
                    <a:pt x="50508" y="2969014"/>
                    <a:pt x="76090" y="2826925"/>
                    <a:pt x="108502" y="2686511"/>
                  </a:cubicBezTo>
                  <a:cubicBezTo>
                    <a:pt x="173019" y="2405533"/>
                    <a:pt x="263474" y="2130703"/>
                    <a:pt x="378239" y="1865955"/>
                  </a:cubicBezTo>
                  <a:cubicBezTo>
                    <a:pt x="607922" y="1336607"/>
                    <a:pt x="935706" y="848228"/>
                    <a:pt x="1343701" y="431508"/>
                  </a:cubicBezTo>
                  <a:cubicBezTo>
                    <a:pt x="1446133" y="327783"/>
                    <a:pt x="1550910" y="225926"/>
                    <a:pt x="1661853" y="130268"/>
                  </a:cubicBezTo>
                  <a:close/>
                </a:path>
              </a:pathLst>
            </a:custGeom>
            <a:gradFill>
              <a:gsLst>
                <a:gs pos="2000">
                  <a:schemeClr val="bg1">
                    <a:alpha val="10000"/>
                  </a:schemeClr>
                </a:gs>
                <a:gs pos="16000">
                  <a:schemeClr val="accent6">
                    <a:alpha val="8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6" name="Freeform: Shape 15">
              <a:extLst>
                <a:ext uri="{FF2B5EF4-FFF2-40B4-BE49-F238E27FC236}">
                  <a16:creationId xmlns:a16="http://schemas.microsoft.com/office/drawing/2014/main" id="{D74CD21D-122E-4F3D-82AF-F4A37C278AF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18434" y="36937"/>
              <a:ext cx="9747620" cy="6858000"/>
            </a:xfrm>
            <a:custGeom>
              <a:avLst/>
              <a:gdLst>
                <a:gd name="connsiteX0" fmla="*/ 7235453 w 9747620"/>
                <a:gd name="connsiteY0" fmla="*/ 0 h 6858000"/>
                <a:gd name="connsiteX1" fmla="*/ 7548130 w 9747620"/>
                <a:gd name="connsiteY1" fmla="*/ 0 h 6858000"/>
                <a:gd name="connsiteX2" fmla="*/ 7710334 w 9747620"/>
                <a:gd name="connsiteY2" fmla="*/ 111973 h 6858000"/>
                <a:gd name="connsiteX3" fmla="*/ 7889188 w 9747620"/>
                <a:gd name="connsiteY3" fmla="*/ 251542 h 6858000"/>
                <a:gd name="connsiteX4" fmla="*/ 8061828 w 9747620"/>
                <a:gd name="connsiteY4" fmla="*/ 398586 h 6858000"/>
                <a:gd name="connsiteX5" fmla="*/ 8145637 w 9747620"/>
                <a:gd name="connsiteY5" fmla="*/ 474218 h 6858000"/>
                <a:gd name="connsiteX6" fmla="*/ 8187242 w 9747620"/>
                <a:gd name="connsiteY6" fmla="*/ 512753 h 6858000"/>
                <a:gd name="connsiteX7" fmla="*/ 8228402 w 9747620"/>
                <a:gd name="connsiteY7" fmla="*/ 551575 h 6858000"/>
                <a:gd name="connsiteX8" fmla="*/ 8389211 w 9747620"/>
                <a:gd name="connsiteY8" fmla="*/ 710937 h 6858000"/>
                <a:gd name="connsiteX9" fmla="*/ 8467206 w 9747620"/>
                <a:gd name="connsiteY9" fmla="*/ 793088 h 6858000"/>
                <a:gd name="connsiteX10" fmla="*/ 8486791 w 9747620"/>
                <a:gd name="connsiteY10" fmla="*/ 814223 h 6858000"/>
                <a:gd name="connsiteX11" fmla="*/ 8505979 w 9747620"/>
                <a:gd name="connsiteY11" fmla="*/ 835409 h 6858000"/>
                <a:gd name="connsiteX12" fmla="*/ 8543509 w 9747620"/>
                <a:gd name="connsiteY12" fmla="*/ 877346 h 6858000"/>
                <a:gd name="connsiteX13" fmla="*/ 8690549 w 9747620"/>
                <a:gd name="connsiteY13" fmla="*/ 1048978 h 6858000"/>
                <a:gd name="connsiteX14" fmla="*/ 8761732 w 9747620"/>
                <a:gd name="connsiteY14" fmla="*/ 1137502 h 6858000"/>
                <a:gd name="connsiteX15" fmla="*/ 8796379 w 9747620"/>
                <a:gd name="connsiteY15" fmla="*/ 1182077 h 6858000"/>
                <a:gd name="connsiteX16" fmla="*/ 8830678 w 9747620"/>
                <a:gd name="connsiteY16" fmla="*/ 1226986 h 6858000"/>
                <a:gd name="connsiteX17" fmla="*/ 8963353 w 9747620"/>
                <a:gd name="connsiteY17" fmla="*/ 1410936 h 6858000"/>
                <a:gd name="connsiteX18" fmla="*/ 9026483 w 9747620"/>
                <a:gd name="connsiteY18" fmla="*/ 1505499 h 6858000"/>
                <a:gd name="connsiteX19" fmla="*/ 9057004 w 9747620"/>
                <a:gd name="connsiteY19" fmla="*/ 1552613 h 6858000"/>
                <a:gd name="connsiteX20" fmla="*/ 9087278 w 9747620"/>
                <a:gd name="connsiteY20" fmla="*/ 1600542 h 6858000"/>
                <a:gd name="connsiteX21" fmla="*/ 9202851 w 9747620"/>
                <a:gd name="connsiteY21" fmla="*/ 1795515 h 6858000"/>
                <a:gd name="connsiteX22" fmla="*/ 9257332 w 9747620"/>
                <a:gd name="connsiteY22" fmla="*/ 1894920 h 6858000"/>
                <a:gd name="connsiteX23" fmla="*/ 9283778 w 9747620"/>
                <a:gd name="connsiteY23" fmla="*/ 1945436 h 6858000"/>
                <a:gd name="connsiteX24" fmla="*/ 9309428 w 9747620"/>
                <a:gd name="connsiteY24" fmla="*/ 1996193 h 6858000"/>
                <a:gd name="connsiteX25" fmla="*/ 9405714 w 9747620"/>
                <a:gd name="connsiteY25" fmla="*/ 2202191 h 6858000"/>
                <a:gd name="connsiteX26" fmla="*/ 9566524 w 9747620"/>
                <a:gd name="connsiteY26" fmla="*/ 2627653 h 6858000"/>
                <a:gd name="connsiteX27" fmla="*/ 9583573 w 9747620"/>
                <a:gd name="connsiteY27" fmla="*/ 2682195 h 6858000"/>
                <a:gd name="connsiteX28" fmla="*/ 9591974 w 9747620"/>
                <a:gd name="connsiteY28" fmla="*/ 2709707 h 6858000"/>
                <a:gd name="connsiteX29" fmla="*/ 9600027 w 9747620"/>
                <a:gd name="connsiteY29" fmla="*/ 2737650 h 6858000"/>
                <a:gd name="connsiteX30" fmla="*/ 9629803 w 9747620"/>
                <a:gd name="connsiteY30" fmla="*/ 2847694 h 6858000"/>
                <a:gd name="connsiteX31" fmla="*/ 9679909 w 9747620"/>
                <a:gd name="connsiteY31" fmla="*/ 3070131 h 6858000"/>
                <a:gd name="connsiteX32" fmla="*/ 9690498 w 9747620"/>
                <a:gd name="connsiteY32" fmla="*/ 3126159 h 6858000"/>
                <a:gd name="connsiteX33" fmla="*/ 9700390 w 9747620"/>
                <a:gd name="connsiteY33" fmla="*/ 3181805 h 6858000"/>
                <a:gd name="connsiteX34" fmla="*/ 9709685 w 9747620"/>
                <a:gd name="connsiteY34" fmla="*/ 3243392 h 6858000"/>
                <a:gd name="connsiteX35" fmla="*/ 9713016 w 9747620"/>
                <a:gd name="connsiteY35" fmla="*/ 3267597 h 6858000"/>
                <a:gd name="connsiteX36" fmla="*/ 9716844 w 9747620"/>
                <a:gd name="connsiteY36" fmla="*/ 3294437 h 6858000"/>
                <a:gd name="connsiteX37" fmla="*/ 9720820 w 9747620"/>
                <a:gd name="connsiteY37" fmla="*/ 3324488 h 6858000"/>
                <a:gd name="connsiteX38" fmla="*/ 9722709 w 9747620"/>
                <a:gd name="connsiteY38" fmla="*/ 3340737 h 6858000"/>
                <a:gd name="connsiteX39" fmla="*/ 9724301 w 9747620"/>
                <a:gd name="connsiteY39" fmla="*/ 3356361 h 6858000"/>
                <a:gd name="connsiteX40" fmla="*/ 9730166 w 9747620"/>
                <a:gd name="connsiteY40" fmla="*/ 3412197 h 6858000"/>
                <a:gd name="connsiteX41" fmla="*/ 9735783 w 9747620"/>
                <a:gd name="connsiteY41" fmla="*/ 3468083 h 6858000"/>
                <a:gd name="connsiteX42" fmla="*/ 9739760 w 9747620"/>
                <a:gd name="connsiteY42" fmla="*/ 3524399 h 6858000"/>
                <a:gd name="connsiteX43" fmla="*/ 9741748 w 9747620"/>
                <a:gd name="connsiteY43" fmla="*/ 3552580 h 6858000"/>
                <a:gd name="connsiteX44" fmla="*/ 9742742 w 9747620"/>
                <a:gd name="connsiteY44" fmla="*/ 3566672 h 6858000"/>
                <a:gd name="connsiteX45" fmla="*/ 9743488 w 9747620"/>
                <a:gd name="connsiteY45" fmla="*/ 3581865 h 6858000"/>
                <a:gd name="connsiteX46" fmla="*/ 9744731 w 9747620"/>
                <a:gd name="connsiteY46" fmla="*/ 3611341 h 6858000"/>
                <a:gd name="connsiteX47" fmla="*/ 9745725 w 9747620"/>
                <a:gd name="connsiteY47" fmla="*/ 3639715 h 6858000"/>
                <a:gd name="connsiteX48" fmla="*/ 9747613 w 9747620"/>
                <a:gd name="connsiteY48" fmla="*/ 3753786 h 6858000"/>
                <a:gd name="connsiteX49" fmla="*/ 9740405 w 9747620"/>
                <a:gd name="connsiteY49" fmla="*/ 3984609 h 6858000"/>
                <a:gd name="connsiteX50" fmla="*/ 9736329 w 9747620"/>
                <a:gd name="connsiteY50" fmla="*/ 4038434 h 6858000"/>
                <a:gd name="connsiteX51" fmla="*/ 9731408 w 9747620"/>
                <a:gd name="connsiteY51" fmla="*/ 4099446 h 6858000"/>
                <a:gd name="connsiteX52" fmla="*/ 9717987 w 9747620"/>
                <a:gd name="connsiteY52" fmla="*/ 4213325 h 6858000"/>
                <a:gd name="connsiteX53" fmla="*/ 9716297 w 9747620"/>
                <a:gd name="connsiteY53" fmla="*/ 4227129 h 6858000"/>
                <a:gd name="connsiteX54" fmla="*/ 9714110 w 9747620"/>
                <a:gd name="connsiteY54" fmla="*/ 4240981 h 6858000"/>
                <a:gd name="connsiteX55" fmla="*/ 9709785 w 9747620"/>
                <a:gd name="connsiteY55" fmla="*/ 4268731 h 6858000"/>
                <a:gd name="connsiteX56" fmla="*/ 9701086 w 9747620"/>
                <a:gd name="connsiteY56" fmla="*/ 4324185 h 6858000"/>
                <a:gd name="connsiteX57" fmla="*/ 9698699 w 9747620"/>
                <a:gd name="connsiteY57" fmla="*/ 4338994 h 6858000"/>
                <a:gd name="connsiteX58" fmla="*/ 9695966 w 9747620"/>
                <a:gd name="connsiteY58" fmla="*/ 4355050 h 6858000"/>
                <a:gd name="connsiteX59" fmla="*/ 9690299 w 9747620"/>
                <a:gd name="connsiteY59" fmla="*/ 4385054 h 6858000"/>
                <a:gd name="connsiteX60" fmla="*/ 9679909 w 9747620"/>
                <a:gd name="connsiteY60" fmla="*/ 4437919 h 6858000"/>
                <a:gd name="connsiteX61" fmla="*/ 9673647 w 9747620"/>
                <a:gd name="connsiteY61" fmla="*/ 4468162 h 6858000"/>
                <a:gd name="connsiteX62" fmla="*/ 9667532 w 9747620"/>
                <a:gd name="connsiteY62" fmla="*/ 4496296 h 6858000"/>
                <a:gd name="connsiteX63" fmla="*/ 9654658 w 9747620"/>
                <a:gd name="connsiteY63" fmla="*/ 4552277 h 6858000"/>
                <a:gd name="connsiteX64" fmla="*/ 9625876 w 9747620"/>
                <a:gd name="connsiteY64" fmla="*/ 4664478 h 6858000"/>
                <a:gd name="connsiteX65" fmla="*/ 9552803 w 9747620"/>
                <a:gd name="connsiteY65" fmla="*/ 4888737 h 6858000"/>
                <a:gd name="connsiteX66" fmla="*/ 9452639 w 9747620"/>
                <a:gd name="connsiteY66" fmla="*/ 5110934 h 6858000"/>
                <a:gd name="connsiteX67" fmla="*/ 9388017 w 9747620"/>
                <a:gd name="connsiteY67" fmla="*/ 5220020 h 6858000"/>
                <a:gd name="connsiteX68" fmla="*/ 9370073 w 9747620"/>
                <a:gd name="connsiteY68" fmla="*/ 5246811 h 6858000"/>
                <a:gd name="connsiteX69" fmla="*/ 9360926 w 9747620"/>
                <a:gd name="connsiteY69" fmla="*/ 5260040 h 6858000"/>
                <a:gd name="connsiteX70" fmla="*/ 9351829 w 9747620"/>
                <a:gd name="connsiteY70" fmla="*/ 5272646 h 6858000"/>
                <a:gd name="connsiteX71" fmla="*/ 9313305 w 9747620"/>
                <a:gd name="connsiteY71" fmla="*/ 5323881 h 6858000"/>
                <a:gd name="connsiteX72" fmla="*/ 9130375 w 9747620"/>
                <a:gd name="connsiteY72" fmla="*/ 5510802 h 6858000"/>
                <a:gd name="connsiteX73" fmla="*/ 9028422 w 9747620"/>
                <a:gd name="connsiteY73" fmla="*/ 5588878 h 6858000"/>
                <a:gd name="connsiteX74" fmla="*/ 9002424 w 9747620"/>
                <a:gd name="connsiteY74" fmla="*/ 5606707 h 6858000"/>
                <a:gd name="connsiteX75" fmla="*/ 8976525 w 9747620"/>
                <a:gd name="connsiteY75" fmla="*/ 5623866 h 6858000"/>
                <a:gd name="connsiteX76" fmla="*/ 8924181 w 9747620"/>
                <a:gd name="connsiteY76" fmla="*/ 5656793 h 6858000"/>
                <a:gd name="connsiteX77" fmla="*/ 8717291 w 9747620"/>
                <a:gd name="connsiteY77" fmla="*/ 5771582 h 6858000"/>
                <a:gd name="connsiteX78" fmla="*/ 8617129 w 9747620"/>
                <a:gd name="connsiteY78" fmla="*/ 5823105 h 6858000"/>
                <a:gd name="connsiteX79" fmla="*/ 8518207 w 9747620"/>
                <a:gd name="connsiteY79" fmla="*/ 5873671 h 6858000"/>
                <a:gd name="connsiteX80" fmla="*/ 8150558 w 9747620"/>
                <a:gd name="connsiteY80" fmla="*/ 6086761 h 6858000"/>
                <a:gd name="connsiteX81" fmla="*/ 7979410 w 9747620"/>
                <a:gd name="connsiteY81" fmla="*/ 6207158 h 6858000"/>
                <a:gd name="connsiteX82" fmla="*/ 7938300 w 9747620"/>
                <a:gd name="connsiteY82" fmla="*/ 6238887 h 6858000"/>
                <a:gd name="connsiteX83" fmla="*/ 7897936 w 9747620"/>
                <a:gd name="connsiteY83" fmla="*/ 6271286 h 6858000"/>
                <a:gd name="connsiteX84" fmla="*/ 7858367 w 9747620"/>
                <a:gd name="connsiteY84" fmla="*/ 6304357 h 6858000"/>
                <a:gd name="connsiteX85" fmla="*/ 7819048 w 9747620"/>
                <a:gd name="connsiteY85" fmla="*/ 6338770 h 6858000"/>
                <a:gd name="connsiteX86" fmla="*/ 7778882 w 9747620"/>
                <a:gd name="connsiteY86" fmla="*/ 6374477 h 6858000"/>
                <a:gd name="connsiteX87" fmla="*/ 7739563 w 9747620"/>
                <a:gd name="connsiteY87" fmla="*/ 6410328 h 6858000"/>
                <a:gd name="connsiteX88" fmla="*/ 7660824 w 9747620"/>
                <a:gd name="connsiteY88" fmla="*/ 6484138 h 6858000"/>
                <a:gd name="connsiteX89" fmla="*/ 7502302 w 9747620"/>
                <a:gd name="connsiteY89" fmla="*/ 6636360 h 6858000"/>
                <a:gd name="connsiteX90" fmla="*/ 7273394 w 9747620"/>
                <a:gd name="connsiteY90" fmla="*/ 6858000 h 6858000"/>
                <a:gd name="connsiteX91" fmla="*/ 6780690 w 9747620"/>
                <a:gd name="connsiteY91" fmla="*/ 6858000 h 6858000"/>
                <a:gd name="connsiteX92" fmla="*/ 6854939 w 9747620"/>
                <a:gd name="connsiteY92" fmla="*/ 6783597 h 6858000"/>
                <a:gd name="connsiteX93" fmla="*/ 6932087 w 9747620"/>
                <a:gd name="connsiteY93" fmla="*/ 6705809 h 6858000"/>
                <a:gd name="connsiteX94" fmla="*/ 7241130 w 9747620"/>
                <a:gd name="connsiteY94" fmla="*/ 6390965 h 6858000"/>
                <a:gd name="connsiteX95" fmla="*/ 7397564 w 9747620"/>
                <a:gd name="connsiteY95" fmla="*/ 6233087 h 6858000"/>
                <a:gd name="connsiteX96" fmla="*/ 7478142 w 9747620"/>
                <a:gd name="connsiteY96" fmla="*/ 6153670 h 6858000"/>
                <a:gd name="connsiteX97" fmla="*/ 7519600 w 9747620"/>
                <a:gd name="connsiteY97" fmla="*/ 6113937 h 6858000"/>
                <a:gd name="connsiteX98" fmla="*/ 7561207 w 9747620"/>
                <a:gd name="connsiteY98" fmla="*/ 6075067 h 6858000"/>
                <a:gd name="connsiteX99" fmla="*/ 7604204 w 9747620"/>
                <a:gd name="connsiteY99" fmla="*/ 6035526 h 6858000"/>
                <a:gd name="connsiteX100" fmla="*/ 7648644 w 9747620"/>
                <a:gd name="connsiteY100" fmla="*/ 5996416 h 6858000"/>
                <a:gd name="connsiteX101" fmla="*/ 7693830 w 9747620"/>
                <a:gd name="connsiteY101" fmla="*/ 5958264 h 6858000"/>
                <a:gd name="connsiteX102" fmla="*/ 7739662 w 9747620"/>
                <a:gd name="connsiteY102" fmla="*/ 5921073 h 6858000"/>
                <a:gd name="connsiteX103" fmla="*/ 7928458 w 9747620"/>
                <a:gd name="connsiteY103" fmla="*/ 5781025 h 6858000"/>
                <a:gd name="connsiteX104" fmla="*/ 8325882 w 9747620"/>
                <a:gd name="connsiteY104" fmla="*/ 5537450 h 6858000"/>
                <a:gd name="connsiteX105" fmla="*/ 8424555 w 9747620"/>
                <a:gd name="connsiteY105" fmla="*/ 5484106 h 6858000"/>
                <a:gd name="connsiteX106" fmla="*/ 8521737 w 9747620"/>
                <a:gd name="connsiteY106" fmla="*/ 5431289 h 6858000"/>
                <a:gd name="connsiteX107" fmla="*/ 8702677 w 9747620"/>
                <a:gd name="connsiteY107" fmla="*/ 5325942 h 6858000"/>
                <a:gd name="connsiteX108" fmla="*/ 8743986 w 9747620"/>
                <a:gd name="connsiteY108" fmla="*/ 5298717 h 6858000"/>
                <a:gd name="connsiteX109" fmla="*/ 8764167 w 9747620"/>
                <a:gd name="connsiteY109" fmla="*/ 5284723 h 6858000"/>
                <a:gd name="connsiteX110" fmla="*/ 8783704 w 9747620"/>
                <a:gd name="connsiteY110" fmla="*/ 5270679 h 6858000"/>
                <a:gd name="connsiteX111" fmla="*/ 8856776 w 9747620"/>
                <a:gd name="connsiteY111" fmla="*/ 5212399 h 6858000"/>
                <a:gd name="connsiteX112" fmla="*/ 8979856 w 9747620"/>
                <a:gd name="connsiteY112" fmla="*/ 5082081 h 6858000"/>
                <a:gd name="connsiteX113" fmla="*/ 9006699 w 9747620"/>
                <a:gd name="connsiteY113" fmla="*/ 5044984 h 6858000"/>
                <a:gd name="connsiteX114" fmla="*/ 9013509 w 9747620"/>
                <a:gd name="connsiteY114" fmla="*/ 5035254 h 6858000"/>
                <a:gd name="connsiteX115" fmla="*/ 9019773 w 9747620"/>
                <a:gd name="connsiteY115" fmla="*/ 5025812 h 6858000"/>
                <a:gd name="connsiteX116" fmla="*/ 9032050 w 9747620"/>
                <a:gd name="connsiteY116" fmla="*/ 5006833 h 6858000"/>
                <a:gd name="connsiteX117" fmla="*/ 9077733 w 9747620"/>
                <a:gd name="connsiteY117" fmla="*/ 4926839 h 6858000"/>
                <a:gd name="connsiteX118" fmla="*/ 9154285 w 9747620"/>
                <a:gd name="connsiteY118" fmla="*/ 4750223 h 6858000"/>
                <a:gd name="connsiteX119" fmla="*/ 9213936 w 9747620"/>
                <a:gd name="connsiteY119" fmla="*/ 4559945 h 6858000"/>
                <a:gd name="connsiteX120" fmla="*/ 9238592 w 9747620"/>
                <a:gd name="connsiteY120" fmla="*/ 4461357 h 6858000"/>
                <a:gd name="connsiteX121" fmla="*/ 9249776 w 9747620"/>
                <a:gd name="connsiteY121" fmla="*/ 4411319 h 6858000"/>
                <a:gd name="connsiteX122" fmla="*/ 9255046 w 9747620"/>
                <a:gd name="connsiteY122" fmla="*/ 4386299 h 6858000"/>
                <a:gd name="connsiteX123" fmla="*/ 9259718 w 9747620"/>
                <a:gd name="connsiteY123" fmla="*/ 4363342 h 6858000"/>
                <a:gd name="connsiteX124" fmla="*/ 9269959 w 9747620"/>
                <a:gd name="connsiteY124" fmla="*/ 4309566 h 6858000"/>
                <a:gd name="connsiteX125" fmla="*/ 9274233 w 9747620"/>
                <a:gd name="connsiteY125" fmla="*/ 4286176 h 6858000"/>
                <a:gd name="connsiteX126" fmla="*/ 9276022 w 9747620"/>
                <a:gd name="connsiteY126" fmla="*/ 4275489 h 6858000"/>
                <a:gd name="connsiteX127" fmla="*/ 9277861 w 9747620"/>
                <a:gd name="connsiteY127" fmla="*/ 4263506 h 6858000"/>
                <a:gd name="connsiteX128" fmla="*/ 9286014 w 9747620"/>
                <a:gd name="connsiteY128" fmla="*/ 4211696 h 6858000"/>
                <a:gd name="connsiteX129" fmla="*/ 9290092 w 9747620"/>
                <a:gd name="connsiteY129" fmla="*/ 4185767 h 6858000"/>
                <a:gd name="connsiteX130" fmla="*/ 9292128 w 9747620"/>
                <a:gd name="connsiteY130" fmla="*/ 4172826 h 6858000"/>
                <a:gd name="connsiteX131" fmla="*/ 9293720 w 9747620"/>
                <a:gd name="connsiteY131" fmla="*/ 4159693 h 6858000"/>
                <a:gd name="connsiteX132" fmla="*/ 9305650 w 9747620"/>
                <a:gd name="connsiteY132" fmla="*/ 4057941 h 6858000"/>
                <a:gd name="connsiteX133" fmla="*/ 9309378 w 9747620"/>
                <a:gd name="connsiteY133" fmla="*/ 4010779 h 6858000"/>
                <a:gd name="connsiteX134" fmla="*/ 9313454 w 9747620"/>
                <a:gd name="connsiteY134" fmla="*/ 3956428 h 6858000"/>
                <a:gd name="connsiteX135" fmla="*/ 9320811 w 9747620"/>
                <a:gd name="connsiteY135" fmla="*/ 3753546 h 6858000"/>
                <a:gd name="connsiteX136" fmla="*/ 9319617 w 9747620"/>
                <a:gd name="connsiteY136" fmla="*/ 3650643 h 6858000"/>
                <a:gd name="connsiteX137" fmla="*/ 9318176 w 9747620"/>
                <a:gd name="connsiteY137" fmla="*/ 3600030 h 6858000"/>
                <a:gd name="connsiteX138" fmla="*/ 9317778 w 9747620"/>
                <a:gd name="connsiteY138" fmla="*/ 3588096 h 6858000"/>
                <a:gd name="connsiteX139" fmla="*/ 9316983 w 9747620"/>
                <a:gd name="connsiteY139" fmla="*/ 3575107 h 6858000"/>
                <a:gd name="connsiteX140" fmla="*/ 9315443 w 9747620"/>
                <a:gd name="connsiteY140" fmla="*/ 3549130 h 6858000"/>
                <a:gd name="connsiteX141" fmla="*/ 9312311 w 9747620"/>
                <a:gd name="connsiteY141" fmla="*/ 3497176 h 6858000"/>
                <a:gd name="connsiteX142" fmla="*/ 9307587 w 9747620"/>
                <a:gd name="connsiteY142" fmla="*/ 3445029 h 6858000"/>
                <a:gd name="connsiteX143" fmla="*/ 9302618 w 9747620"/>
                <a:gd name="connsiteY143" fmla="*/ 3392835 h 6858000"/>
                <a:gd name="connsiteX144" fmla="*/ 9301574 w 9747620"/>
                <a:gd name="connsiteY144" fmla="*/ 3381476 h 6858000"/>
                <a:gd name="connsiteX145" fmla="*/ 9300430 w 9747620"/>
                <a:gd name="connsiteY145" fmla="*/ 3370740 h 6858000"/>
                <a:gd name="connsiteX146" fmla="*/ 9297547 w 9747620"/>
                <a:gd name="connsiteY146" fmla="*/ 3346966 h 6858000"/>
                <a:gd name="connsiteX147" fmla="*/ 9294017 w 9747620"/>
                <a:gd name="connsiteY147" fmla="*/ 3320030 h 6858000"/>
                <a:gd name="connsiteX148" fmla="*/ 9290439 w 9747620"/>
                <a:gd name="connsiteY148" fmla="*/ 3290410 h 6858000"/>
                <a:gd name="connsiteX149" fmla="*/ 9284275 w 9747620"/>
                <a:gd name="connsiteY149" fmla="*/ 3244544 h 6858000"/>
                <a:gd name="connsiteX150" fmla="*/ 9275974 w 9747620"/>
                <a:gd name="connsiteY150" fmla="*/ 3193116 h 6858000"/>
                <a:gd name="connsiteX151" fmla="*/ 9267224 w 9747620"/>
                <a:gd name="connsiteY151" fmla="*/ 3142264 h 6858000"/>
                <a:gd name="connsiteX152" fmla="*/ 9225320 w 9747620"/>
                <a:gd name="connsiteY152" fmla="*/ 2939909 h 6858000"/>
                <a:gd name="connsiteX153" fmla="*/ 9200466 w 9747620"/>
                <a:gd name="connsiteY153" fmla="*/ 2839449 h 6858000"/>
                <a:gd name="connsiteX154" fmla="*/ 9193953 w 9747620"/>
                <a:gd name="connsiteY154" fmla="*/ 2814958 h 6858000"/>
                <a:gd name="connsiteX155" fmla="*/ 9186993 w 9747620"/>
                <a:gd name="connsiteY155" fmla="*/ 2790276 h 6858000"/>
                <a:gd name="connsiteX156" fmla="*/ 9172628 w 9747620"/>
                <a:gd name="connsiteY156" fmla="*/ 2740621 h 6858000"/>
                <a:gd name="connsiteX157" fmla="*/ 9035082 w 9747620"/>
                <a:gd name="connsiteY157" fmla="*/ 2347463 h 6858000"/>
                <a:gd name="connsiteX158" fmla="*/ 8952118 w 9747620"/>
                <a:gd name="connsiteY158" fmla="*/ 2155413 h 6858000"/>
                <a:gd name="connsiteX159" fmla="*/ 8929948 w 9747620"/>
                <a:gd name="connsiteY159" fmla="*/ 2107915 h 6858000"/>
                <a:gd name="connsiteX160" fmla="*/ 8907429 w 9747620"/>
                <a:gd name="connsiteY160" fmla="*/ 2060753 h 6858000"/>
                <a:gd name="connsiteX161" fmla="*/ 8860404 w 9747620"/>
                <a:gd name="connsiteY161" fmla="*/ 1966478 h 6858000"/>
                <a:gd name="connsiteX162" fmla="*/ 8760788 w 9747620"/>
                <a:gd name="connsiteY162" fmla="*/ 1780274 h 6858000"/>
                <a:gd name="connsiteX163" fmla="*/ 8734740 w 9747620"/>
                <a:gd name="connsiteY163" fmla="*/ 1734311 h 6858000"/>
                <a:gd name="connsiteX164" fmla="*/ 8708046 w 9747620"/>
                <a:gd name="connsiteY164" fmla="*/ 1687963 h 6858000"/>
                <a:gd name="connsiteX165" fmla="*/ 8654062 w 9747620"/>
                <a:gd name="connsiteY165" fmla="*/ 1597234 h 6858000"/>
                <a:gd name="connsiteX166" fmla="*/ 8540278 w 9747620"/>
                <a:gd name="connsiteY166" fmla="*/ 1418077 h 6858000"/>
                <a:gd name="connsiteX167" fmla="*/ 8510701 w 9747620"/>
                <a:gd name="connsiteY167" fmla="*/ 1373695 h 6858000"/>
                <a:gd name="connsiteX168" fmla="*/ 8480676 w 9747620"/>
                <a:gd name="connsiteY168" fmla="*/ 1329457 h 6858000"/>
                <a:gd name="connsiteX169" fmla="*/ 8419782 w 9747620"/>
                <a:gd name="connsiteY169" fmla="*/ 1242275 h 6858000"/>
                <a:gd name="connsiteX170" fmla="*/ 8292478 w 9747620"/>
                <a:gd name="connsiteY170" fmla="*/ 1069875 h 6858000"/>
                <a:gd name="connsiteX171" fmla="*/ 8259620 w 9747620"/>
                <a:gd name="connsiteY171" fmla="*/ 1027123 h 6858000"/>
                <a:gd name="connsiteX172" fmla="*/ 8243416 w 9747620"/>
                <a:gd name="connsiteY172" fmla="*/ 1006130 h 6858000"/>
                <a:gd name="connsiteX173" fmla="*/ 8227110 w 9747620"/>
                <a:gd name="connsiteY173" fmla="*/ 985473 h 6858000"/>
                <a:gd name="connsiteX174" fmla="*/ 8159604 w 9747620"/>
                <a:gd name="connsiteY174" fmla="*/ 902029 h 6858000"/>
                <a:gd name="connsiteX175" fmla="*/ 8020022 w 9747620"/>
                <a:gd name="connsiteY175" fmla="*/ 738209 h 6858000"/>
                <a:gd name="connsiteX176" fmla="*/ 7984182 w 9747620"/>
                <a:gd name="connsiteY176" fmla="*/ 697901 h 6858000"/>
                <a:gd name="connsiteX177" fmla="*/ 7948043 w 9747620"/>
                <a:gd name="connsiteY177" fmla="*/ 657976 h 6858000"/>
                <a:gd name="connsiteX178" fmla="*/ 7874324 w 9747620"/>
                <a:gd name="connsiteY178" fmla="*/ 578607 h 6858000"/>
                <a:gd name="connsiteX179" fmla="*/ 7723308 w 9747620"/>
                <a:gd name="connsiteY179" fmla="*/ 424085 h 6858000"/>
                <a:gd name="connsiteX180" fmla="*/ 7565532 w 9747620"/>
                <a:gd name="connsiteY180" fmla="*/ 275602 h 6858000"/>
                <a:gd name="connsiteX181" fmla="*/ 1832515 w 9747620"/>
                <a:gd name="connsiteY181" fmla="*/ 0 h 6858000"/>
                <a:gd name="connsiteX182" fmla="*/ 2158449 w 9747620"/>
                <a:gd name="connsiteY182" fmla="*/ 0 h 6858000"/>
                <a:gd name="connsiteX183" fmla="*/ 2108797 w 9747620"/>
                <a:gd name="connsiteY183" fmla="*/ 37845 h 6858000"/>
                <a:gd name="connsiteX184" fmla="*/ 1942830 w 9747620"/>
                <a:gd name="connsiteY184" fmla="*/ 177587 h 6858000"/>
                <a:gd name="connsiteX185" fmla="*/ 1633191 w 9747620"/>
                <a:gd name="connsiteY185" fmla="*/ 477909 h 6858000"/>
                <a:gd name="connsiteX186" fmla="*/ 702686 w 9747620"/>
                <a:gd name="connsiteY186" fmla="*/ 1889935 h 6858000"/>
                <a:gd name="connsiteX187" fmla="*/ 551769 w 9747620"/>
                <a:gd name="connsiteY187" fmla="*/ 2281416 h 6858000"/>
                <a:gd name="connsiteX188" fmla="*/ 438383 w 9747620"/>
                <a:gd name="connsiteY188" fmla="*/ 2682772 h 6858000"/>
                <a:gd name="connsiteX189" fmla="*/ 397124 w 9747620"/>
                <a:gd name="connsiteY189" fmla="*/ 2887044 h 6858000"/>
                <a:gd name="connsiteX190" fmla="*/ 365658 w 9747620"/>
                <a:gd name="connsiteY190" fmla="*/ 3093424 h 6858000"/>
                <a:gd name="connsiteX191" fmla="*/ 332105 w 9747620"/>
                <a:gd name="connsiteY191" fmla="*/ 3509828 h 6858000"/>
                <a:gd name="connsiteX192" fmla="*/ 383653 w 9747620"/>
                <a:gd name="connsiteY192" fmla="*/ 4346327 h 6858000"/>
                <a:gd name="connsiteX193" fmla="*/ 422327 w 9747620"/>
                <a:gd name="connsiteY193" fmla="*/ 4552900 h 6858000"/>
                <a:gd name="connsiteX194" fmla="*/ 472184 w 9747620"/>
                <a:gd name="connsiteY194" fmla="*/ 4757939 h 6858000"/>
                <a:gd name="connsiteX195" fmla="*/ 533078 w 9747620"/>
                <a:gd name="connsiteY195" fmla="*/ 4960916 h 6858000"/>
                <a:gd name="connsiteX196" fmla="*/ 604710 w 9747620"/>
                <a:gd name="connsiteY196" fmla="*/ 5160875 h 6858000"/>
                <a:gd name="connsiteX197" fmla="*/ 996766 w 9747620"/>
                <a:gd name="connsiteY197" fmla="*/ 5920640 h 6858000"/>
                <a:gd name="connsiteX198" fmla="*/ 1549183 w 9747620"/>
                <a:gd name="connsiteY198" fmla="*/ 6586417 h 6858000"/>
                <a:gd name="connsiteX199" fmla="*/ 1709890 w 9747620"/>
                <a:gd name="connsiteY199" fmla="*/ 6734063 h 6858000"/>
                <a:gd name="connsiteX200" fmla="*/ 1859761 w 9747620"/>
                <a:gd name="connsiteY200" fmla="*/ 6858000 h 6858000"/>
                <a:gd name="connsiteX201" fmla="*/ 1671798 w 9747620"/>
                <a:gd name="connsiteY201" fmla="*/ 6858000 h 6858000"/>
                <a:gd name="connsiteX202" fmla="*/ 1628044 w 9747620"/>
                <a:gd name="connsiteY202" fmla="*/ 6822717 h 6858000"/>
                <a:gd name="connsiteX203" fmla="*/ 1459756 w 9747620"/>
                <a:gd name="connsiteY203" fmla="*/ 6674223 h 6858000"/>
                <a:gd name="connsiteX204" fmla="*/ 402543 w 9747620"/>
                <a:gd name="connsiteY204" fmla="*/ 5241588 h 6858000"/>
                <a:gd name="connsiteX205" fmla="*/ 311923 w 9747620"/>
                <a:gd name="connsiteY205" fmla="*/ 5036741 h 6858000"/>
                <a:gd name="connsiteX206" fmla="*/ 232140 w 9747620"/>
                <a:gd name="connsiteY206" fmla="*/ 4827483 h 6858000"/>
                <a:gd name="connsiteX207" fmla="*/ 163392 w 9747620"/>
                <a:gd name="connsiteY207" fmla="*/ 4613913 h 6858000"/>
                <a:gd name="connsiteX208" fmla="*/ 106823 w 9747620"/>
                <a:gd name="connsiteY208" fmla="*/ 4396365 h 6858000"/>
                <a:gd name="connsiteX209" fmla="*/ 29326 w 9747620"/>
                <a:gd name="connsiteY209" fmla="*/ 3954702 h 6858000"/>
                <a:gd name="connsiteX210" fmla="*/ 8647 w 9747620"/>
                <a:gd name="connsiteY210" fmla="*/ 3730971 h 6858000"/>
                <a:gd name="connsiteX211" fmla="*/ 2880 w 9747620"/>
                <a:gd name="connsiteY211" fmla="*/ 3618674 h 6858000"/>
                <a:gd name="connsiteX212" fmla="*/ 296 w 9747620"/>
                <a:gd name="connsiteY212" fmla="*/ 3506425 h 6858000"/>
                <a:gd name="connsiteX213" fmla="*/ 20030 w 9747620"/>
                <a:gd name="connsiteY213" fmla="*/ 3056711 h 6858000"/>
                <a:gd name="connsiteX214" fmla="*/ 48664 w 9747620"/>
                <a:gd name="connsiteY214" fmla="*/ 2832980 h 6858000"/>
                <a:gd name="connsiteX215" fmla="*/ 89922 w 9747620"/>
                <a:gd name="connsiteY215" fmla="*/ 2610639 h 6858000"/>
                <a:gd name="connsiteX216" fmla="*/ 211163 w 9747620"/>
                <a:gd name="connsiteY216" fmla="*/ 2174343 h 6858000"/>
                <a:gd name="connsiteX217" fmla="*/ 379129 w 9747620"/>
                <a:gd name="connsiteY217" fmla="*/ 1754393 h 6858000"/>
                <a:gd name="connsiteX218" fmla="*/ 841424 w 9747620"/>
                <a:gd name="connsiteY218" fmla="*/ 976270 h 6858000"/>
                <a:gd name="connsiteX219" fmla="*/ 1130234 w 9747620"/>
                <a:gd name="connsiteY219" fmla="*/ 625768 h 6858000"/>
                <a:gd name="connsiteX220" fmla="*/ 1452897 w 9747620"/>
                <a:gd name="connsiteY220" fmla="*/ 305748 h 6858000"/>
                <a:gd name="connsiteX221" fmla="*/ 1805682 w 9747620"/>
                <a:gd name="connsiteY221" fmla="*/ 18752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9747620" h="6858000">
                  <a:moveTo>
                    <a:pt x="7235453" y="0"/>
                  </a:moveTo>
                  <a:lnTo>
                    <a:pt x="7548130" y="0"/>
                  </a:lnTo>
                  <a:lnTo>
                    <a:pt x="7710334" y="111973"/>
                  </a:lnTo>
                  <a:cubicBezTo>
                    <a:pt x="7770781" y="157314"/>
                    <a:pt x="7830282" y="203517"/>
                    <a:pt x="7889188" y="251542"/>
                  </a:cubicBezTo>
                  <a:cubicBezTo>
                    <a:pt x="7947894" y="299470"/>
                    <a:pt x="8005557" y="348453"/>
                    <a:pt x="8061828" y="398586"/>
                  </a:cubicBezTo>
                  <a:cubicBezTo>
                    <a:pt x="8090013" y="423605"/>
                    <a:pt x="8117948" y="448816"/>
                    <a:pt x="8145637" y="474218"/>
                  </a:cubicBezTo>
                  <a:cubicBezTo>
                    <a:pt x="8159506" y="486918"/>
                    <a:pt x="8173375" y="499764"/>
                    <a:pt x="8187242" y="512753"/>
                  </a:cubicBezTo>
                  <a:lnTo>
                    <a:pt x="8228402" y="551575"/>
                  </a:lnTo>
                  <a:cubicBezTo>
                    <a:pt x="8283082" y="603577"/>
                    <a:pt x="8336569" y="656778"/>
                    <a:pt x="8389211" y="710937"/>
                  </a:cubicBezTo>
                  <a:cubicBezTo>
                    <a:pt x="8415458" y="738065"/>
                    <a:pt x="8441455" y="765432"/>
                    <a:pt x="8467206" y="793088"/>
                  </a:cubicBezTo>
                  <a:lnTo>
                    <a:pt x="8486791" y="814223"/>
                  </a:lnTo>
                  <a:lnTo>
                    <a:pt x="8505979" y="835409"/>
                  </a:lnTo>
                  <a:lnTo>
                    <a:pt x="8543509" y="877346"/>
                  </a:lnTo>
                  <a:cubicBezTo>
                    <a:pt x="8593418" y="933423"/>
                    <a:pt x="8642579" y="990601"/>
                    <a:pt x="8690549" y="1048978"/>
                  </a:cubicBezTo>
                  <a:cubicBezTo>
                    <a:pt x="8714558" y="1078168"/>
                    <a:pt x="8738368" y="1107644"/>
                    <a:pt x="8761732" y="1137502"/>
                  </a:cubicBezTo>
                  <a:lnTo>
                    <a:pt x="8796379" y="1182077"/>
                  </a:lnTo>
                  <a:lnTo>
                    <a:pt x="8830678" y="1226986"/>
                  </a:lnTo>
                  <a:cubicBezTo>
                    <a:pt x="8876112" y="1287185"/>
                    <a:pt x="8920304" y="1348532"/>
                    <a:pt x="8963353" y="1410936"/>
                  </a:cubicBezTo>
                  <a:cubicBezTo>
                    <a:pt x="8984727" y="1442137"/>
                    <a:pt x="9005954" y="1473915"/>
                    <a:pt x="9026483" y="1505499"/>
                  </a:cubicBezTo>
                  <a:lnTo>
                    <a:pt x="9057004" y="1552613"/>
                  </a:lnTo>
                  <a:cubicBezTo>
                    <a:pt x="9067245" y="1568525"/>
                    <a:pt x="9077336" y="1584534"/>
                    <a:pt x="9087278" y="1600542"/>
                  </a:cubicBezTo>
                  <a:cubicBezTo>
                    <a:pt x="9127145" y="1664766"/>
                    <a:pt x="9165966" y="1729613"/>
                    <a:pt x="9202851" y="1795515"/>
                  </a:cubicBezTo>
                  <a:cubicBezTo>
                    <a:pt x="9221342" y="1828491"/>
                    <a:pt x="9239437" y="1861417"/>
                    <a:pt x="9257332" y="1894920"/>
                  </a:cubicBezTo>
                  <a:lnTo>
                    <a:pt x="9283778" y="1945436"/>
                  </a:lnTo>
                  <a:lnTo>
                    <a:pt x="9309428" y="1996193"/>
                  </a:lnTo>
                  <a:cubicBezTo>
                    <a:pt x="9343280" y="2064013"/>
                    <a:pt x="9375491" y="2132695"/>
                    <a:pt x="9405714" y="2202191"/>
                  </a:cubicBezTo>
                  <a:cubicBezTo>
                    <a:pt x="9466260" y="2341183"/>
                    <a:pt x="9520493" y="2483053"/>
                    <a:pt x="9566524" y="2627653"/>
                  </a:cubicBezTo>
                  <a:cubicBezTo>
                    <a:pt x="9572289" y="2645675"/>
                    <a:pt x="9578056" y="2663792"/>
                    <a:pt x="9583573" y="2682195"/>
                  </a:cubicBezTo>
                  <a:lnTo>
                    <a:pt x="9591974" y="2709707"/>
                  </a:lnTo>
                  <a:lnTo>
                    <a:pt x="9600027" y="2737650"/>
                  </a:lnTo>
                  <a:cubicBezTo>
                    <a:pt x="9610416" y="2774171"/>
                    <a:pt x="9620358" y="2810884"/>
                    <a:pt x="9629803" y="2847694"/>
                  </a:cubicBezTo>
                  <a:cubicBezTo>
                    <a:pt x="9648692" y="2921312"/>
                    <a:pt x="9665196" y="2995506"/>
                    <a:pt x="9679909" y="3070131"/>
                  </a:cubicBezTo>
                  <a:cubicBezTo>
                    <a:pt x="9683587" y="3088775"/>
                    <a:pt x="9687118" y="3107418"/>
                    <a:pt x="9690498" y="3126159"/>
                  </a:cubicBezTo>
                  <a:lnTo>
                    <a:pt x="9700390" y="3181805"/>
                  </a:lnTo>
                  <a:cubicBezTo>
                    <a:pt x="9703670" y="3201120"/>
                    <a:pt x="9706952" y="3222112"/>
                    <a:pt x="9709685" y="3243392"/>
                  </a:cubicBezTo>
                  <a:lnTo>
                    <a:pt x="9713016" y="3267597"/>
                  </a:lnTo>
                  <a:lnTo>
                    <a:pt x="9716844" y="3294437"/>
                  </a:lnTo>
                  <a:cubicBezTo>
                    <a:pt x="9718186" y="3303926"/>
                    <a:pt x="9719527" y="3313895"/>
                    <a:pt x="9720820" y="3324488"/>
                  </a:cubicBezTo>
                  <a:lnTo>
                    <a:pt x="9722709" y="3340737"/>
                  </a:lnTo>
                  <a:lnTo>
                    <a:pt x="9724301" y="3356361"/>
                  </a:lnTo>
                  <a:lnTo>
                    <a:pt x="9730166" y="3412197"/>
                  </a:lnTo>
                  <a:cubicBezTo>
                    <a:pt x="9732005" y="3430842"/>
                    <a:pt x="9734291" y="3449342"/>
                    <a:pt x="9735783" y="3468083"/>
                  </a:cubicBezTo>
                  <a:lnTo>
                    <a:pt x="9739760" y="3524399"/>
                  </a:lnTo>
                  <a:lnTo>
                    <a:pt x="9741748" y="3552580"/>
                  </a:lnTo>
                  <a:lnTo>
                    <a:pt x="9742742" y="3566672"/>
                  </a:lnTo>
                  <a:lnTo>
                    <a:pt x="9743488" y="3581865"/>
                  </a:lnTo>
                  <a:lnTo>
                    <a:pt x="9744731" y="3611341"/>
                  </a:lnTo>
                  <a:lnTo>
                    <a:pt x="9745725" y="3639715"/>
                  </a:lnTo>
                  <a:cubicBezTo>
                    <a:pt x="9746868" y="3677579"/>
                    <a:pt x="9747514" y="3715587"/>
                    <a:pt x="9747613" y="3753786"/>
                  </a:cubicBezTo>
                  <a:cubicBezTo>
                    <a:pt x="9747763" y="3830232"/>
                    <a:pt x="9745675" y="3906870"/>
                    <a:pt x="9740405" y="3984609"/>
                  </a:cubicBezTo>
                  <a:lnTo>
                    <a:pt x="9736329" y="4038434"/>
                  </a:lnTo>
                  <a:cubicBezTo>
                    <a:pt x="9735087" y="4055976"/>
                    <a:pt x="9733794" y="4076346"/>
                    <a:pt x="9731408" y="4099446"/>
                  </a:cubicBezTo>
                  <a:lnTo>
                    <a:pt x="9717987" y="4213325"/>
                  </a:lnTo>
                  <a:cubicBezTo>
                    <a:pt x="9717441" y="4217926"/>
                    <a:pt x="9716943" y="4222527"/>
                    <a:pt x="9716297" y="4227129"/>
                  </a:cubicBezTo>
                  <a:lnTo>
                    <a:pt x="9714110" y="4240981"/>
                  </a:lnTo>
                  <a:lnTo>
                    <a:pt x="9709785" y="4268731"/>
                  </a:lnTo>
                  <a:lnTo>
                    <a:pt x="9701086" y="4324185"/>
                  </a:lnTo>
                  <a:lnTo>
                    <a:pt x="9698699" y="4338994"/>
                  </a:lnTo>
                  <a:lnTo>
                    <a:pt x="9695966" y="4355050"/>
                  </a:lnTo>
                  <a:cubicBezTo>
                    <a:pt x="9694077" y="4365547"/>
                    <a:pt x="9692188" y="4375516"/>
                    <a:pt x="9690299" y="4385054"/>
                  </a:cubicBezTo>
                  <a:lnTo>
                    <a:pt x="9679909" y="4437919"/>
                  </a:lnTo>
                  <a:cubicBezTo>
                    <a:pt x="9677871" y="4448320"/>
                    <a:pt x="9675735" y="4458097"/>
                    <a:pt x="9673647" y="4468162"/>
                  </a:cubicBezTo>
                  <a:lnTo>
                    <a:pt x="9667532" y="4496296"/>
                  </a:lnTo>
                  <a:cubicBezTo>
                    <a:pt x="9663406" y="4514941"/>
                    <a:pt x="9659081" y="4533585"/>
                    <a:pt x="9654658" y="4552277"/>
                  </a:cubicBezTo>
                  <a:cubicBezTo>
                    <a:pt x="9645760" y="4589613"/>
                    <a:pt x="9636265" y="4627045"/>
                    <a:pt x="9625876" y="4664478"/>
                  </a:cubicBezTo>
                  <a:cubicBezTo>
                    <a:pt x="9605048" y="4739247"/>
                    <a:pt x="9581088" y="4814303"/>
                    <a:pt x="9552803" y="4888737"/>
                  </a:cubicBezTo>
                  <a:cubicBezTo>
                    <a:pt x="9524668" y="4962930"/>
                    <a:pt x="9492109" y="5037459"/>
                    <a:pt x="9452639" y="5110934"/>
                  </a:cubicBezTo>
                  <a:cubicBezTo>
                    <a:pt x="9432905" y="5147695"/>
                    <a:pt x="9411431" y="5184169"/>
                    <a:pt x="9388017" y="5220020"/>
                  </a:cubicBezTo>
                  <a:cubicBezTo>
                    <a:pt x="9382201" y="5228982"/>
                    <a:pt x="9376236" y="5237945"/>
                    <a:pt x="9370073" y="5246811"/>
                  </a:cubicBezTo>
                  <a:lnTo>
                    <a:pt x="9360926" y="5260040"/>
                  </a:lnTo>
                  <a:lnTo>
                    <a:pt x="9351829" y="5272646"/>
                  </a:lnTo>
                  <a:cubicBezTo>
                    <a:pt x="9339700" y="5289468"/>
                    <a:pt x="9327174" y="5306387"/>
                    <a:pt x="9313305" y="5323881"/>
                  </a:cubicBezTo>
                  <a:cubicBezTo>
                    <a:pt x="9258625" y="5393042"/>
                    <a:pt x="9196489" y="5455445"/>
                    <a:pt x="9130375" y="5510802"/>
                  </a:cubicBezTo>
                  <a:cubicBezTo>
                    <a:pt x="9097319" y="5538505"/>
                    <a:pt x="9063268" y="5564530"/>
                    <a:pt x="9028422" y="5588878"/>
                  </a:cubicBezTo>
                  <a:cubicBezTo>
                    <a:pt x="9019723" y="5595109"/>
                    <a:pt x="9011074" y="5600909"/>
                    <a:pt x="9002424" y="5606707"/>
                  </a:cubicBezTo>
                  <a:cubicBezTo>
                    <a:pt x="8993774" y="5612603"/>
                    <a:pt x="8985124" y="5618211"/>
                    <a:pt x="8976525" y="5623866"/>
                  </a:cubicBezTo>
                  <a:cubicBezTo>
                    <a:pt x="8959277" y="5635130"/>
                    <a:pt x="8941629" y="5646201"/>
                    <a:pt x="8924181" y="5656793"/>
                  </a:cubicBezTo>
                  <a:cubicBezTo>
                    <a:pt x="8854291" y="5699259"/>
                    <a:pt x="8784946" y="5736451"/>
                    <a:pt x="8717291" y="5771582"/>
                  </a:cubicBezTo>
                  <a:lnTo>
                    <a:pt x="8617129" y="5823105"/>
                  </a:lnTo>
                  <a:lnTo>
                    <a:pt x="8518207" y="5873671"/>
                  </a:lnTo>
                  <a:cubicBezTo>
                    <a:pt x="8391200" y="5939188"/>
                    <a:pt x="8267922" y="6009788"/>
                    <a:pt x="8150558" y="6086761"/>
                  </a:cubicBezTo>
                  <a:cubicBezTo>
                    <a:pt x="8091901" y="6125248"/>
                    <a:pt x="8034736" y="6165317"/>
                    <a:pt x="7979410" y="6207158"/>
                  </a:cubicBezTo>
                  <a:cubicBezTo>
                    <a:pt x="7965739" y="6217750"/>
                    <a:pt x="7951771" y="6228103"/>
                    <a:pt x="7938300" y="6238887"/>
                  </a:cubicBezTo>
                  <a:lnTo>
                    <a:pt x="7897936" y="6271286"/>
                  </a:lnTo>
                  <a:lnTo>
                    <a:pt x="7858367" y="6304357"/>
                  </a:lnTo>
                  <a:lnTo>
                    <a:pt x="7819048" y="6338770"/>
                  </a:lnTo>
                  <a:cubicBezTo>
                    <a:pt x="7804882" y="6351232"/>
                    <a:pt x="7792105" y="6362591"/>
                    <a:pt x="7778882" y="6374477"/>
                  </a:cubicBezTo>
                  <a:lnTo>
                    <a:pt x="7739563" y="6410328"/>
                  </a:lnTo>
                  <a:cubicBezTo>
                    <a:pt x="7713366" y="6434485"/>
                    <a:pt x="7687168" y="6459120"/>
                    <a:pt x="7660824" y="6484138"/>
                  </a:cubicBezTo>
                  <a:lnTo>
                    <a:pt x="7502302" y="6636360"/>
                  </a:lnTo>
                  <a:lnTo>
                    <a:pt x="7273394" y="6858000"/>
                  </a:lnTo>
                  <a:lnTo>
                    <a:pt x="6780690" y="6858000"/>
                  </a:lnTo>
                  <a:lnTo>
                    <a:pt x="6854939" y="6783597"/>
                  </a:lnTo>
                  <a:cubicBezTo>
                    <a:pt x="6880688" y="6757810"/>
                    <a:pt x="6906338" y="6732265"/>
                    <a:pt x="6932087" y="6705809"/>
                  </a:cubicBezTo>
                  <a:lnTo>
                    <a:pt x="7241130" y="6390965"/>
                  </a:lnTo>
                  <a:lnTo>
                    <a:pt x="7397564" y="6233087"/>
                  </a:lnTo>
                  <a:cubicBezTo>
                    <a:pt x="7424009" y="6206679"/>
                    <a:pt x="7450802" y="6180175"/>
                    <a:pt x="7478142" y="6153670"/>
                  </a:cubicBezTo>
                  <a:lnTo>
                    <a:pt x="7519600" y="6113937"/>
                  </a:lnTo>
                  <a:cubicBezTo>
                    <a:pt x="7533469" y="6100805"/>
                    <a:pt x="7547934" y="6087288"/>
                    <a:pt x="7561207" y="6075067"/>
                  </a:cubicBezTo>
                  <a:lnTo>
                    <a:pt x="7604204" y="6035526"/>
                  </a:lnTo>
                  <a:lnTo>
                    <a:pt x="7648644" y="5996416"/>
                  </a:lnTo>
                  <a:cubicBezTo>
                    <a:pt x="7663608" y="5983570"/>
                    <a:pt x="7678768" y="5971013"/>
                    <a:pt x="7693830" y="5958264"/>
                  </a:cubicBezTo>
                  <a:cubicBezTo>
                    <a:pt x="7708942" y="5945611"/>
                    <a:pt x="7724352" y="5933485"/>
                    <a:pt x="7739662" y="5921073"/>
                  </a:cubicBezTo>
                  <a:cubicBezTo>
                    <a:pt x="7801154" y="5872088"/>
                    <a:pt x="7864234" y="5825502"/>
                    <a:pt x="7928458" y="5781025"/>
                  </a:cubicBezTo>
                  <a:cubicBezTo>
                    <a:pt x="8057005" y="5692164"/>
                    <a:pt x="8190077" y="5611500"/>
                    <a:pt x="8325882" y="5537450"/>
                  </a:cubicBezTo>
                  <a:lnTo>
                    <a:pt x="8424555" y="5484106"/>
                  </a:lnTo>
                  <a:lnTo>
                    <a:pt x="8521737" y="5431289"/>
                  </a:lnTo>
                  <a:cubicBezTo>
                    <a:pt x="8585315" y="5396349"/>
                    <a:pt x="8646456" y="5361840"/>
                    <a:pt x="8702677" y="5325942"/>
                  </a:cubicBezTo>
                  <a:cubicBezTo>
                    <a:pt x="8716795" y="5316931"/>
                    <a:pt x="8730365" y="5308017"/>
                    <a:pt x="8743986" y="5298717"/>
                  </a:cubicBezTo>
                  <a:cubicBezTo>
                    <a:pt x="8750747" y="5294069"/>
                    <a:pt x="8757606" y="5289420"/>
                    <a:pt x="8764167" y="5284723"/>
                  </a:cubicBezTo>
                  <a:cubicBezTo>
                    <a:pt x="8770778" y="5280074"/>
                    <a:pt x="8777440" y="5275377"/>
                    <a:pt x="8783704" y="5270679"/>
                  </a:cubicBezTo>
                  <a:cubicBezTo>
                    <a:pt x="8809155" y="5251987"/>
                    <a:pt x="8833611" y="5232577"/>
                    <a:pt x="8856776" y="5212399"/>
                  </a:cubicBezTo>
                  <a:cubicBezTo>
                    <a:pt x="8903104" y="5172043"/>
                    <a:pt x="8944463" y="5128668"/>
                    <a:pt x="8979856" y="5082081"/>
                  </a:cubicBezTo>
                  <a:cubicBezTo>
                    <a:pt x="8988555" y="5070722"/>
                    <a:pt x="8997602" y="5057973"/>
                    <a:pt x="9006699" y="5044984"/>
                  </a:cubicBezTo>
                  <a:lnTo>
                    <a:pt x="9013509" y="5035254"/>
                  </a:lnTo>
                  <a:lnTo>
                    <a:pt x="9019773" y="5025812"/>
                  </a:lnTo>
                  <a:cubicBezTo>
                    <a:pt x="9023997" y="5019629"/>
                    <a:pt x="9028073" y="5013254"/>
                    <a:pt x="9032050" y="5006833"/>
                  </a:cubicBezTo>
                  <a:cubicBezTo>
                    <a:pt x="9048206" y="4981238"/>
                    <a:pt x="9063417" y="4954542"/>
                    <a:pt x="9077733" y="4926839"/>
                  </a:cubicBezTo>
                  <a:cubicBezTo>
                    <a:pt x="9106415" y="4871434"/>
                    <a:pt x="9131469" y="4812050"/>
                    <a:pt x="9154285" y="4750223"/>
                  </a:cubicBezTo>
                  <a:cubicBezTo>
                    <a:pt x="9176904" y="4688586"/>
                    <a:pt x="9196537" y="4625032"/>
                    <a:pt x="9213936" y="4559945"/>
                  </a:cubicBezTo>
                  <a:cubicBezTo>
                    <a:pt x="9222635" y="4527402"/>
                    <a:pt x="9230887" y="4494523"/>
                    <a:pt x="9238592" y="4461357"/>
                  </a:cubicBezTo>
                  <a:cubicBezTo>
                    <a:pt x="9242419" y="4444773"/>
                    <a:pt x="9246147" y="4428094"/>
                    <a:pt x="9249776" y="4411319"/>
                  </a:cubicBezTo>
                  <a:lnTo>
                    <a:pt x="9255046" y="4386299"/>
                  </a:lnTo>
                  <a:lnTo>
                    <a:pt x="9259718" y="4363342"/>
                  </a:lnTo>
                  <a:lnTo>
                    <a:pt x="9269959" y="4309566"/>
                  </a:lnTo>
                  <a:lnTo>
                    <a:pt x="9274233" y="4286176"/>
                  </a:lnTo>
                  <a:lnTo>
                    <a:pt x="9276022" y="4275489"/>
                  </a:lnTo>
                  <a:lnTo>
                    <a:pt x="9277861" y="4263506"/>
                  </a:lnTo>
                  <a:lnTo>
                    <a:pt x="9286014" y="4211696"/>
                  </a:lnTo>
                  <a:lnTo>
                    <a:pt x="9290092" y="4185767"/>
                  </a:lnTo>
                  <a:lnTo>
                    <a:pt x="9292128" y="4172826"/>
                  </a:lnTo>
                  <a:cubicBezTo>
                    <a:pt x="9292774" y="4168464"/>
                    <a:pt x="9293173" y="4164055"/>
                    <a:pt x="9293720" y="4159693"/>
                  </a:cubicBezTo>
                  <a:lnTo>
                    <a:pt x="9305650" y="4057941"/>
                  </a:lnTo>
                  <a:cubicBezTo>
                    <a:pt x="9306991" y="4045048"/>
                    <a:pt x="9308085" y="4029328"/>
                    <a:pt x="9309378" y="4010779"/>
                  </a:cubicBezTo>
                  <a:lnTo>
                    <a:pt x="9313454" y="3956428"/>
                  </a:lnTo>
                  <a:cubicBezTo>
                    <a:pt x="9318326" y="3889806"/>
                    <a:pt x="9320611" y="3821796"/>
                    <a:pt x="9320811" y="3753546"/>
                  </a:cubicBezTo>
                  <a:cubicBezTo>
                    <a:pt x="9320910" y="3719373"/>
                    <a:pt x="9320513" y="3685056"/>
                    <a:pt x="9319617" y="3650643"/>
                  </a:cubicBezTo>
                  <a:lnTo>
                    <a:pt x="9318176" y="3600030"/>
                  </a:lnTo>
                  <a:lnTo>
                    <a:pt x="9317778" y="3588096"/>
                  </a:lnTo>
                  <a:lnTo>
                    <a:pt x="9316983" y="3575107"/>
                  </a:lnTo>
                  <a:lnTo>
                    <a:pt x="9315443" y="3549130"/>
                  </a:lnTo>
                  <a:lnTo>
                    <a:pt x="9312311" y="3497176"/>
                  </a:lnTo>
                  <a:cubicBezTo>
                    <a:pt x="9311118" y="3479825"/>
                    <a:pt x="9309129" y="3462427"/>
                    <a:pt x="9307587" y="3445029"/>
                  </a:cubicBezTo>
                  <a:lnTo>
                    <a:pt x="9302618" y="3392835"/>
                  </a:lnTo>
                  <a:lnTo>
                    <a:pt x="9301574" y="3381476"/>
                  </a:lnTo>
                  <a:lnTo>
                    <a:pt x="9300430" y="3370740"/>
                  </a:lnTo>
                  <a:lnTo>
                    <a:pt x="9297547" y="3346966"/>
                  </a:lnTo>
                  <a:lnTo>
                    <a:pt x="9294017" y="3320030"/>
                  </a:lnTo>
                  <a:lnTo>
                    <a:pt x="9290439" y="3290410"/>
                  </a:lnTo>
                  <a:cubicBezTo>
                    <a:pt x="9288849" y="3275745"/>
                    <a:pt x="9286761" y="3260934"/>
                    <a:pt x="9284275" y="3244544"/>
                  </a:cubicBezTo>
                  <a:lnTo>
                    <a:pt x="9275974" y="3193116"/>
                  </a:lnTo>
                  <a:cubicBezTo>
                    <a:pt x="9273189" y="3176197"/>
                    <a:pt x="9270256" y="3159230"/>
                    <a:pt x="9267224" y="3142264"/>
                  </a:cubicBezTo>
                  <a:cubicBezTo>
                    <a:pt x="9255146" y="3074493"/>
                    <a:pt x="9240929" y="3007057"/>
                    <a:pt x="9225320" y="2939909"/>
                  </a:cubicBezTo>
                  <a:cubicBezTo>
                    <a:pt x="9217465" y="2906311"/>
                    <a:pt x="9209214" y="2872809"/>
                    <a:pt x="9200466" y="2839449"/>
                  </a:cubicBezTo>
                  <a:lnTo>
                    <a:pt x="9193953" y="2814958"/>
                  </a:lnTo>
                  <a:lnTo>
                    <a:pt x="9186993" y="2790276"/>
                  </a:lnTo>
                  <a:cubicBezTo>
                    <a:pt x="9182471" y="2773836"/>
                    <a:pt x="9177599" y="2757252"/>
                    <a:pt x="9172628" y="2740621"/>
                  </a:cubicBezTo>
                  <a:cubicBezTo>
                    <a:pt x="9133110" y="2607859"/>
                    <a:pt x="9087527" y="2476533"/>
                    <a:pt x="9035082" y="2347463"/>
                  </a:cubicBezTo>
                  <a:cubicBezTo>
                    <a:pt x="9008836" y="2282951"/>
                    <a:pt x="8981298" y="2218870"/>
                    <a:pt x="8952118" y="2155413"/>
                  </a:cubicBezTo>
                  <a:lnTo>
                    <a:pt x="8929948" y="2107915"/>
                  </a:lnTo>
                  <a:lnTo>
                    <a:pt x="8907429" y="2060753"/>
                  </a:lnTo>
                  <a:cubicBezTo>
                    <a:pt x="8892170" y="2029408"/>
                    <a:pt x="8876411" y="1997726"/>
                    <a:pt x="8860404" y="1966478"/>
                  </a:cubicBezTo>
                  <a:cubicBezTo>
                    <a:pt x="8828243" y="1903931"/>
                    <a:pt x="8795336" y="1841670"/>
                    <a:pt x="8760788" y="1780274"/>
                  </a:cubicBezTo>
                  <a:lnTo>
                    <a:pt x="8734740" y="1734311"/>
                  </a:lnTo>
                  <a:lnTo>
                    <a:pt x="8708046" y="1687963"/>
                  </a:lnTo>
                  <a:cubicBezTo>
                    <a:pt x="8690300" y="1657337"/>
                    <a:pt x="8672455" y="1627334"/>
                    <a:pt x="8654062" y="1597234"/>
                  </a:cubicBezTo>
                  <a:cubicBezTo>
                    <a:pt x="8617575" y="1536988"/>
                    <a:pt x="8579398" y="1477365"/>
                    <a:pt x="8540278" y="1418077"/>
                  </a:cubicBezTo>
                  <a:lnTo>
                    <a:pt x="8510701" y="1373695"/>
                  </a:lnTo>
                  <a:lnTo>
                    <a:pt x="8480676" y="1329457"/>
                  </a:lnTo>
                  <a:cubicBezTo>
                    <a:pt x="8460643" y="1300269"/>
                    <a:pt x="8440411" y="1271224"/>
                    <a:pt x="8419782" y="1242275"/>
                  </a:cubicBezTo>
                  <a:cubicBezTo>
                    <a:pt x="8378476" y="1184425"/>
                    <a:pt x="8335923" y="1127006"/>
                    <a:pt x="8292478" y="1069875"/>
                  </a:cubicBezTo>
                  <a:lnTo>
                    <a:pt x="8259620" y="1027123"/>
                  </a:lnTo>
                  <a:lnTo>
                    <a:pt x="8243416" y="1006130"/>
                  </a:lnTo>
                  <a:lnTo>
                    <a:pt x="8227110" y="985473"/>
                  </a:lnTo>
                  <a:cubicBezTo>
                    <a:pt x="8204890" y="957483"/>
                    <a:pt x="8182422" y="929684"/>
                    <a:pt x="8159604" y="902029"/>
                  </a:cubicBezTo>
                  <a:cubicBezTo>
                    <a:pt x="8114170" y="846671"/>
                    <a:pt x="8067494" y="792177"/>
                    <a:pt x="8020022" y="738209"/>
                  </a:cubicBezTo>
                  <a:lnTo>
                    <a:pt x="7984182" y="697901"/>
                  </a:lnTo>
                  <a:lnTo>
                    <a:pt x="7948043" y="657976"/>
                  </a:lnTo>
                  <a:cubicBezTo>
                    <a:pt x="7923636" y="631328"/>
                    <a:pt x="7899079" y="604823"/>
                    <a:pt x="7874324" y="578607"/>
                  </a:cubicBezTo>
                  <a:cubicBezTo>
                    <a:pt x="7824714" y="526221"/>
                    <a:pt x="7774608" y="474458"/>
                    <a:pt x="7723308" y="424085"/>
                  </a:cubicBezTo>
                  <a:cubicBezTo>
                    <a:pt x="7672157" y="373808"/>
                    <a:pt x="7619168" y="324153"/>
                    <a:pt x="7565532" y="275602"/>
                  </a:cubicBezTo>
                  <a:close/>
                  <a:moveTo>
                    <a:pt x="1832515" y="0"/>
                  </a:moveTo>
                  <a:lnTo>
                    <a:pt x="2158449" y="0"/>
                  </a:lnTo>
                  <a:lnTo>
                    <a:pt x="2108797" y="37845"/>
                  </a:lnTo>
                  <a:cubicBezTo>
                    <a:pt x="2052253" y="83168"/>
                    <a:pt x="1996914" y="129778"/>
                    <a:pt x="1942830" y="177587"/>
                  </a:cubicBezTo>
                  <a:cubicBezTo>
                    <a:pt x="1834563" y="273109"/>
                    <a:pt x="1731317" y="373472"/>
                    <a:pt x="1633191" y="477909"/>
                  </a:cubicBezTo>
                  <a:cubicBezTo>
                    <a:pt x="1240290" y="896038"/>
                    <a:pt x="927123" y="1375900"/>
                    <a:pt x="702686" y="1889935"/>
                  </a:cubicBezTo>
                  <a:cubicBezTo>
                    <a:pt x="646565" y="2018192"/>
                    <a:pt x="596210" y="2149182"/>
                    <a:pt x="551769" y="2281416"/>
                  </a:cubicBezTo>
                  <a:cubicBezTo>
                    <a:pt x="507429" y="2413700"/>
                    <a:pt x="469451" y="2547613"/>
                    <a:pt x="438383" y="2682772"/>
                  </a:cubicBezTo>
                  <a:cubicBezTo>
                    <a:pt x="423122" y="2750111"/>
                    <a:pt x="409203" y="2818553"/>
                    <a:pt x="397124" y="2887044"/>
                  </a:cubicBezTo>
                  <a:cubicBezTo>
                    <a:pt x="385144" y="2955581"/>
                    <a:pt x="374357" y="3024359"/>
                    <a:pt x="365658" y="3093424"/>
                  </a:cubicBezTo>
                  <a:cubicBezTo>
                    <a:pt x="347813" y="3231506"/>
                    <a:pt x="336727" y="3370260"/>
                    <a:pt x="332105" y="3509828"/>
                  </a:cubicBezTo>
                  <a:cubicBezTo>
                    <a:pt x="322311" y="3788822"/>
                    <a:pt x="339660" y="4068628"/>
                    <a:pt x="383653" y="4346327"/>
                  </a:cubicBezTo>
                  <a:cubicBezTo>
                    <a:pt x="394539" y="4415489"/>
                    <a:pt x="407464" y="4484267"/>
                    <a:pt x="422327" y="4552900"/>
                  </a:cubicBezTo>
                  <a:cubicBezTo>
                    <a:pt x="437041" y="4621534"/>
                    <a:pt x="453693" y="4689881"/>
                    <a:pt x="472184" y="4757939"/>
                  </a:cubicBezTo>
                  <a:cubicBezTo>
                    <a:pt x="490677" y="4825949"/>
                    <a:pt x="511007" y="4893673"/>
                    <a:pt x="533078" y="4960916"/>
                  </a:cubicBezTo>
                  <a:cubicBezTo>
                    <a:pt x="555249" y="5028208"/>
                    <a:pt x="578662" y="5095022"/>
                    <a:pt x="604710" y="5160875"/>
                  </a:cubicBezTo>
                  <a:cubicBezTo>
                    <a:pt x="707358" y="5425298"/>
                    <a:pt x="838443" y="5680902"/>
                    <a:pt x="996766" y="5920640"/>
                  </a:cubicBezTo>
                  <a:cubicBezTo>
                    <a:pt x="1154790" y="6160571"/>
                    <a:pt x="1340404" y="6384350"/>
                    <a:pt x="1549183" y="6586417"/>
                  </a:cubicBezTo>
                  <a:cubicBezTo>
                    <a:pt x="1601365" y="6636982"/>
                    <a:pt x="1654970" y="6686208"/>
                    <a:pt x="1709890" y="6734063"/>
                  </a:cubicBezTo>
                  <a:lnTo>
                    <a:pt x="1859761" y="6858000"/>
                  </a:lnTo>
                  <a:lnTo>
                    <a:pt x="1671798" y="6858000"/>
                  </a:lnTo>
                  <a:lnTo>
                    <a:pt x="1628044" y="6822717"/>
                  </a:lnTo>
                  <a:cubicBezTo>
                    <a:pt x="1570828" y="6774460"/>
                    <a:pt x="1514710" y="6724955"/>
                    <a:pt x="1459756" y="6674223"/>
                  </a:cubicBezTo>
                  <a:cubicBezTo>
                    <a:pt x="1019931" y="6268363"/>
                    <a:pt x="658296" y="5781216"/>
                    <a:pt x="402543" y="5241588"/>
                  </a:cubicBezTo>
                  <a:cubicBezTo>
                    <a:pt x="370231" y="5174103"/>
                    <a:pt x="340306" y="5105661"/>
                    <a:pt x="311923" y="5036741"/>
                  </a:cubicBezTo>
                  <a:cubicBezTo>
                    <a:pt x="283539" y="4967771"/>
                    <a:pt x="256895" y="4897986"/>
                    <a:pt x="232140" y="4827483"/>
                  </a:cubicBezTo>
                  <a:cubicBezTo>
                    <a:pt x="207334" y="4756981"/>
                    <a:pt x="184368" y="4685758"/>
                    <a:pt x="163392" y="4613913"/>
                  </a:cubicBezTo>
                  <a:cubicBezTo>
                    <a:pt x="142514" y="4542020"/>
                    <a:pt x="123624" y="4469360"/>
                    <a:pt x="106823" y="4396365"/>
                  </a:cubicBezTo>
                  <a:cubicBezTo>
                    <a:pt x="73120" y="4250902"/>
                    <a:pt x="47371" y="4103281"/>
                    <a:pt x="29326" y="3954702"/>
                  </a:cubicBezTo>
                  <a:cubicBezTo>
                    <a:pt x="20478" y="3880365"/>
                    <a:pt x="13320" y="3805789"/>
                    <a:pt x="8647" y="3730971"/>
                  </a:cubicBezTo>
                  <a:cubicBezTo>
                    <a:pt x="6311" y="3693587"/>
                    <a:pt x="4322" y="3656106"/>
                    <a:pt x="2880" y="3618674"/>
                  </a:cubicBezTo>
                  <a:cubicBezTo>
                    <a:pt x="1539" y="3581146"/>
                    <a:pt x="694" y="3543809"/>
                    <a:pt x="296" y="3506425"/>
                  </a:cubicBezTo>
                  <a:cubicBezTo>
                    <a:pt x="-1543" y="3356649"/>
                    <a:pt x="5217" y="3206200"/>
                    <a:pt x="20030" y="3056711"/>
                  </a:cubicBezTo>
                  <a:cubicBezTo>
                    <a:pt x="27686" y="2981942"/>
                    <a:pt x="36931" y="2907317"/>
                    <a:pt x="48664" y="2832980"/>
                  </a:cubicBezTo>
                  <a:cubicBezTo>
                    <a:pt x="60395" y="2758642"/>
                    <a:pt x="73716" y="2684784"/>
                    <a:pt x="89922" y="2610639"/>
                  </a:cubicBezTo>
                  <a:cubicBezTo>
                    <a:pt x="121736" y="2462826"/>
                    <a:pt x="162645" y="2317220"/>
                    <a:pt x="211163" y="2174343"/>
                  </a:cubicBezTo>
                  <a:cubicBezTo>
                    <a:pt x="259778" y="2031468"/>
                    <a:pt x="315601" y="1891517"/>
                    <a:pt x="379129" y="1754393"/>
                  </a:cubicBezTo>
                  <a:cubicBezTo>
                    <a:pt x="505540" y="1480433"/>
                    <a:pt x="660930" y="1219318"/>
                    <a:pt x="841424" y="976270"/>
                  </a:cubicBezTo>
                  <a:cubicBezTo>
                    <a:pt x="931498" y="854627"/>
                    <a:pt x="1028182" y="737777"/>
                    <a:pt x="1130234" y="625768"/>
                  </a:cubicBezTo>
                  <a:cubicBezTo>
                    <a:pt x="1232486" y="513855"/>
                    <a:pt x="1340157" y="407117"/>
                    <a:pt x="1452897" y="305748"/>
                  </a:cubicBezTo>
                  <a:cubicBezTo>
                    <a:pt x="1565736" y="204380"/>
                    <a:pt x="1683596" y="108665"/>
                    <a:pt x="1805682" y="18752"/>
                  </a:cubicBezTo>
                  <a:close/>
                </a:path>
              </a:pathLst>
            </a:custGeom>
            <a:gradFill>
              <a:gsLst>
                <a:gs pos="2000">
                  <a:schemeClr val="bg1">
                    <a:alpha val="10000"/>
                  </a:schemeClr>
                </a:gs>
                <a:gs pos="16000">
                  <a:schemeClr val="accent6">
                    <a:alpha val="20000"/>
                  </a:schemeClr>
                </a:gs>
                <a:gs pos="100000">
                  <a:schemeClr val="bg1">
                    <a:alpha val="10000"/>
                  </a:schemeClr>
                </a:gs>
                <a:gs pos="85000">
                  <a:schemeClr val="accent1">
                    <a:alpha val="1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2" name="Freeform: Shape 31">
              <a:extLst>
                <a:ext uri="{FF2B5EF4-FFF2-40B4-BE49-F238E27FC236}">
                  <a16:creationId xmlns:a16="http://schemas.microsoft.com/office/drawing/2014/main" id="{5A7FF51F-3820-41BE-8690-7E758ECFA7C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8320" y="36937"/>
              <a:ext cx="9767847" cy="6858000"/>
            </a:xfrm>
            <a:custGeom>
              <a:avLst/>
              <a:gdLst>
                <a:gd name="connsiteX0" fmla="*/ 7151367 w 9767847"/>
                <a:gd name="connsiteY0" fmla="*/ 0 h 6858000"/>
                <a:gd name="connsiteX1" fmla="*/ 7881247 w 9767847"/>
                <a:gd name="connsiteY1" fmla="*/ 0 h 6858000"/>
                <a:gd name="connsiteX2" fmla="*/ 7990553 w 9767847"/>
                <a:gd name="connsiteY2" fmla="*/ 81317 h 6858000"/>
                <a:gd name="connsiteX3" fmla="*/ 9767847 w 9767847"/>
                <a:gd name="connsiteY3" fmla="*/ 3649031 h 6858000"/>
                <a:gd name="connsiteX4" fmla="*/ 8652597 w 9767847"/>
                <a:gd name="connsiteY4" fmla="*/ 6590005 h 6858000"/>
                <a:gd name="connsiteX5" fmla="*/ 8395306 w 9767847"/>
                <a:gd name="connsiteY5" fmla="*/ 6858000 h 6858000"/>
                <a:gd name="connsiteX6" fmla="*/ 6762603 w 9767847"/>
                <a:gd name="connsiteY6" fmla="*/ 6858000 h 6858000"/>
                <a:gd name="connsiteX7" fmla="*/ 6765962 w 9767847"/>
                <a:gd name="connsiteY7" fmla="*/ 6854844 h 6858000"/>
                <a:gd name="connsiteX8" fmla="*/ 6804586 w 9767847"/>
                <a:gd name="connsiteY8" fmla="*/ 6817103 h 6858000"/>
                <a:gd name="connsiteX9" fmla="*/ 6881735 w 9767847"/>
                <a:gd name="connsiteY9" fmla="*/ 6741197 h 6858000"/>
                <a:gd name="connsiteX10" fmla="*/ 6958883 w 9767847"/>
                <a:gd name="connsiteY10" fmla="*/ 6664822 h 6858000"/>
                <a:gd name="connsiteX11" fmla="*/ 7267925 w 9767847"/>
                <a:gd name="connsiteY11" fmla="*/ 6355694 h 6858000"/>
                <a:gd name="connsiteX12" fmla="*/ 7424360 w 9767847"/>
                <a:gd name="connsiteY12" fmla="*/ 6200685 h 6858000"/>
                <a:gd name="connsiteX13" fmla="*/ 7504938 w 9767847"/>
                <a:gd name="connsiteY13" fmla="*/ 6122708 h 6858000"/>
                <a:gd name="connsiteX14" fmla="*/ 7546396 w 9767847"/>
                <a:gd name="connsiteY14" fmla="*/ 6083697 h 6858000"/>
                <a:gd name="connsiteX15" fmla="*/ 7588002 w 9767847"/>
                <a:gd name="connsiteY15" fmla="*/ 6045532 h 6858000"/>
                <a:gd name="connsiteX16" fmla="*/ 7631000 w 9767847"/>
                <a:gd name="connsiteY16" fmla="*/ 6006709 h 6858000"/>
                <a:gd name="connsiteX17" fmla="*/ 7675440 w 9767847"/>
                <a:gd name="connsiteY17" fmla="*/ 5968309 h 6858000"/>
                <a:gd name="connsiteX18" fmla="*/ 7720626 w 9767847"/>
                <a:gd name="connsiteY18" fmla="*/ 5930851 h 6858000"/>
                <a:gd name="connsiteX19" fmla="*/ 7766458 w 9767847"/>
                <a:gd name="connsiteY19" fmla="*/ 5894334 h 6858000"/>
                <a:gd name="connsiteX20" fmla="*/ 7955254 w 9767847"/>
                <a:gd name="connsiteY20" fmla="*/ 5756828 h 6858000"/>
                <a:gd name="connsiteX21" fmla="*/ 8352678 w 9767847"/>
                <a:gd name="connsiteY21" fmla="*/ 5517630 h 6858000"/>
                <a:gd name="connsiteX22" fmla="*/ 8451350 w 9767847"/>
                <a:gd name="connsiteY22" fmla="*/ 5465254 h 6858000"/>
                <a:gd name="connsiteX23" fmla="*/ 8548532 w 9767847"/>
                <a:gd name="connsiteY23" fmla="*/ 5413395 h 6858000"/>
                <a:gd name="connsiteX24" fmla="*/ 8729473 w 9767847"/>
                <a:gd name="connsiteY24" fmla="*/ 5309961 h 6858000"/>
                <a:gd name="connsiteX25" fmla="*/ 8770781 w 9767847"/>
                <a:gd name="connsiteY25" fmla="*/ 5283232 h 6858000"/>
                <a:gd name="connsiteX26" fmla="*/ 8790964 w 9767847"/>
                <a:gd name="connsiteY26" fmla="*/ 5269492 h 6858000"/>
                <a:gd name="connsiteX27" fmla="*/ 8810499 w 9767847"/>
                <a:gd name="connsiteY27" fmla="*/ 5255703 h 6858000"/>
                <a:gd name="connsiteX28" fmla="*/ 8883571 w 9767847"/>
                <a:gd name="connsiteY28" fmla="*/ 5198479 h 6858000"/>
                <a:gd name="connsiteX29" fmla="*/ 9006651 w 9767847"/>
                <a:gd name="connsiteY29" fmla="*/ 5070527 h 6858000"/>
                <a:gd name="connsiteX30" fmla="*/ 9033494 w 9767847"/>
                <a:gd name="connsiteY30" fmla="*/ 5034105 h 6858000"/>
                <a:gd name="connsiteX31" fmla="*/ 9040305 w 9767847"/>
                <a:gd name="connsiteY31" fmla="*/ 5024551 h 6858000"/>
                <a:gd name="connsiteX32" fmla="*/ 9046568 w 9767847"/>
                <a:gd name="connsiteY32" fmla="*/ 5015281 h 6858000"/>
                <a:gd name="connsiteX33" fmla="*/ 9058846 w 9767847"/>
                <a:gd name="connsiteY33" fmla="*/ 4996645 h 6858000"/>
                <a:gd name="connsiteX34" fmla="*/ 9104529 w 9767847"/>
                <a:gd name="connsiteY34" fmla="*/ 4918105 h 6858000"/>
                <a:gd name="connsiteX35" fmla="*/ 9181081 w 9767847"/>
                <a:gd name="connsiteY35" fmla="*/ 4744694 h 6858000"/>
                <a:gd name="connsiteX36" fmla="*/ 9240731 w 9767847"/>
                <a:gd name="connsiteY36" fmla="*/ 4557872 h 6858000"/>
                <a:gd name="connsiteX37" fmla="*/ 9265388 w 9767847"/>
                <a:gd name="connsiteY37" fmla="*/ 4461073 h 6858000"/>
                <a:gd name="connsiteX38" fmla="*/ 9276571 w 9767847"/>
                <a:gd name="connsiteY38" fmla="*/ 4411943 h 6858000"/>
                <a:gd name="connsiteX39" fmla="*/ 9281841 w 9767847"/>
                <a:gd name="connsiteY39" fmla="*/ 4387379 h 6858000"/>
                <a:gd name="connsiteX40" fmla="*/ 9286513 w 9767847"/>
                <a:gd name="connsiteY40" fmla="*/ 4364838 h 6858000"/>
                <a:gd name="connsiteX41" fmla="*/ 9296754 w 9767847"/>
                <a:gd name="connsiteY41" fmla="*/ 4312038 h 6858000"/>
                <a:gd name="connsiteX42" fmla="*/ 9301029 w 9767847"/>
                <a:gd name="connsiteY42" fmla="*/ 4289074 h 6858000"/>
                <a:gd name="connsiteX43" fmla="*/ 9302818 w 9767847"/>
                <a:gd name="connsiteY43" fmla="*/ 4278581 h 6858000"/>
                <a:gd name="connsiteX44" fmla="*/ 9304658 w 9767847"/>
                <a:gd name="connsiteY44" fmla="*/ 4266816 h 6858000"/>
                <a:gd name="connsiteX45" fmla="*/ 9312810 w 9767847"/>
                <a:gd name="connsiteY45" fmla="*/ 4215945 h 6858000"/>
                <a:gd name="connsiteX46" fmla="*/ 9316887 w 9767847"/>
                <a:gd name="connsiteY46" fmla="*/ 4190486 h 6858000"/>
                <a:gd name="connsiteX47" fmla="*/ 9318923 w 9767847"/>
                <a:gd name="connsiteY47" fmla="*/ 4177780 h 6858000"/>
                <a:gd name="connsiteX48" fmla="*/ 9320515 w 9767847"/>
                <a:gd name="connsiteY48" fmla="*/ 4164886 h 6858000"/>
                <a:gd name="connsiteX49" fmla="*/ 9332445 w 9767847"/>
                <a:gd name="connsiteY49" fmla="*/ 4064981 h 6858000"/>
                <a:gd name="connsiteX50" fmla="*/ 9336173 w 9767847"/>
                <a:gd name="connsiteY50" fmla="*/ 4018676 h 6858000"/>
                <a:gd name="connsiteX51" fmla="*/ 9340199 w 9767847"/>
                <a:gd name="connsiteY51" fmla="*/ 3965171 h 6858000"/>
                <a:gd name="connsiteX52" fmla="*/ 9347557 w 9767847"/>
                <a:gd name="connsiteY52" fmla="*/ 3765972 h 6858000"/>
                <a:gd name="connsiteX53" fmla="*/ 9346364 w 9767847"/>
                <a:gd name="connsiteY53" fmla="*/ 3664938 h 6858000"/>
                <a:gd name="connsiteX54" fmla="*/ 9344921 w 9767847"/>
                <a:gd name="connsiteY54" fmla="*/ 3615243 h 6858000"/>
                <a:gd name="connsiteX55" fmla="*/ 9344524 w 9767847"/>
                <a:gd name="connsiteY55" fmla="*/ 3603526 h 6858000"/>
                <a:gd name="connsiteX56" fmla="*/ 9343728 w 9767847"/>
                <a:gd name="connsiteY56" fmla="*/ 3590774 h 6858000"/>
                <a:gd name="connsiteX57" fmla="*/ 9342188 w 9767847"/>
                <a:gd name="connsiteY57" fmla="*/ 3565268 h 6858000"/>
                <a:gd name="connsiteX58" fmla="*/ 9339056 w 9767847"/>
                <a:gd name="connsiteY58" fmla="*/ 3514256 h 6858000"/>
                <a:gd name="connsiteX59" fmla="*/ 9334334 w 9767847"/>
                <a:gd name="connsiteY59" fmla="*/ 3463057 h 6858000"/>
                <a:gd name="connsiteX60" fmla="*/ 9329363 w 9767847"/>
                <a:gd name="connsiteY60" fmla="*/ 3411810 h 6858000"/>
                <a:gd name="connsiteX61" fmla="*/ 9328319 w 9767847"/>
                <a:gd name="connsiteY61" fmla="*/ 3400657 h 6858000"/>
                <a:gd name="connsiteX62" fmla="*/ 9327177 w 9767847"/>
                <a:gd name="connsiteY62" fmla="*/ 3390116 h 6858000"/>
                <a:gd name="connsiteX63" fmla="*/ 9324293 w 9767847"/>
                <a:gd name="connsiteY63" fmla="*/ 3366774 h 6858000"/>
                <a:gd name="connsiteX64" fmla="*/ 9320763 w 9767847"/>
                <a:gd name="connsiteY64" fmla="*/ 3340329 h 6858000"/>
                <a:gd name="connsiteX65" fmla="*/ 9317184 w 9767847"/>
                <a:gd name="connsiteY65" fmla="*/ 3311245 h 6858000"/>
                <a:gd name="connsiteX66" fmla="*/ 9311021 w 9767847"/>
                <a:gd name="connsiteY66" fmla="*/ 3266211 h 6858000"/>
                <a:gd name="connsiteX67" fmla="*/ 9302719 w 9767847"/>
                <a:gd name="connsiteY67" fmla="*/ 3215717 h 6858000"/>
                <a:gd name="connsiteX68" fmla="*/ 9293970 w 9767847"/>
                <a:gd name="connsiteY68" fmla="*/ 3165789 h 6858000"/>
                <a:gd name="connsiteX69" fmla="*/ 9252065 w 9767847"/>
                <a:gd name="connsiteY69" fmla="*/ 2967107 h 6858000"/>
                <a:gd name="connsiteX70" fmla="*/ 9227211 w 9767847"/>
                <a:gd name="connsiteY70" fmla="*/ 2868473 h 6858000"/>
                <a:gd name="connsiteX71" fmla="*/ 9220699 w 9767847"/>
                <a:gd name="connsiteY71" fmla="*/ 2844426 h 6858000"/>
                <a:gd name="connsiteX72" fmla="*/ 9213740 w 9767847"/>
                <a:gd name="connsiteY72" fmla="*/ 2820191 h 6858000"/>
                <a:gd name="connsiteX73" fmla="*/ 9199374 w 9767847"/>
                <a:gd name="connsiteY73" fmla="*/ 2771438 h 6858000"/>
                <a:gd name="connsiteX74" fmla="*/ 9061829 w 9767847"/>
                <a:gd name="connsiteY74" fmla="*/ 2385418 h 6858000"/>
                <a:gd name="connsiteX75" fmla="*/ 8978865 w 9767847"/>
                <a:gd name="connsiteY75" fmla="*/ 2196855 h 6858000"/>
                <a:gd name="connsiteX76" fmla="*/ 8956694 w 9767847"/>
                <a:gd name="connsiteY76" fmla="*/ 2150219 h 6858000"/>
                <a:gd name="connsiteX77" fmla="*/ 8934176 w 9767847"/>
                <a:gd name="connsiteY77" fmla="*/ 2103914 h 6858000"/>
                <a:gd name="connsiteX78" fmla="*/ 8887151 w 9767847"/>
                <a:gd name="connsiteY78" fmla="*/ 2011350 h 6858000"/>
                <a:gd name="connsiteX79" fmla="*/ 8787533 w 9767847"/>
                <a:gd name="connsiteY79" fmla="*/ 1828527 h 6858000"/>
                <a:gd name="connsiteX80" fmla="*/ 8761485 w 9767847"/>
                <a:gd name="connsiteY80" fmla="*/ 1783398 h 6858000"/>
                <a:gd name="connsiteX81" fmla="*/ 8734791 w 9767847"/>
                <a:gd name="connsiteY81" fmla="*/ 1737893 h 6858000"/>
                <a:gd name="connsiteX82" fmla="*/ 8680808 w 9767847"/>
                <a:gd name="connsiteY82" fmla="*/ 1648812 h 6858000"/>
                <a:gd name="connsiteX83" fmla="*/ 8567024 w 9767847"/>
                <a:gd name="connsiteY83" fmla="*/ 1472906 h 6858000"/>
                <a:gd name="connsiteX84" fmla="*/ 8537446 w 9767847"/>
                <a:gd name="connsiteY84" fmla="*/ 1429330 h 6858000"/>
                <a:gd name="connsiteX85" fmla="*/ 8507423 w 9767847"/>
                <a:gd name="connsiteY85" fmla="*/ 1385896 h 6858000"/>
                <a:gd name="connsiteX86" fmla="*/ 8446529 w 9767847"/>
                <a:gd name="connsiteY86" fmla="*/ 1300295 h 6858000"/>
                <a:gd name="connsiteX87" fmla="*/ 8319224 w 9767847"/>
                <a:gd name="connsiteY87" fmla="*/ 1131026 h 6858000"/>
                <a:gd name="connsiteX88" fmla="*/ 8286366 w 9767847"/>
                <a:gd name="connsiteY88" fmla="*/ 1089050 h 6858000"/>
                <a:gd name="connsiteX89" fmla="*/ 8270161 w 9767847"/>
                <a:gd name="connsiteY89" fmla="*/ 1068439 h 6858000"/>
                <a:gd name="connsiteX90" fmla="*/ 8253856 w 9767847"/>
                <a:gd name="connsiteY90" fmla="*/ 1048156 h 6858000"/>
                <a:gd name="connsiteX91" fmla="*/ 8186352 w 9767847"/>
                <a:gd name="connsiteY91" fmla="*/ 966275 h 6858000"/>
                <a:gd name="connsiteX92" fmla="*/ 8046768 w 9767847"/>
                <a:gd name="connsiteY92" fmla="*/ 805429 h 6858000"/>
                <a:gd name="connsiteX93" fmla="*/ 8010927 w 9767847"/>
                <a:gd name="connsiteY93" fmla="*/ 765853 h 6858000"/>
                <a:gd name="connsiteX94" fmla="*/ 7974788 w 9767847"/>
                <a:gd name="connsiteY94" fmla="*/ 726653 h 6858000"/>
                <a:gd name="connsiteX95" fmla="*/ 7901070 w 9767847"/>
                <a:gd name="connsiteY95" fmla="*/ 648724 h 6858000"/>
                <a:gd name="connsiteX96" fmla="*/ 7750054 w 9767847"/>
                <a:gd name="connsiteY96" fmla="*/ 497008 h 6858000"/>
                <a:gd name="connsiteX97" fmla="*/ 7592277 w 9767847"/>
                <a:gd name="connsiteY97" fmla="*/ 351221 h 6858000"/>
                <a:gd name="connsiteX98" fmla="*/ 7257734 w 9767847"/>
                <a:gd name="connsiteY98" fmla="*/ 76964 h 6858000"/>
                <a:gd name="connsiteX99" fmla="*/ 1886601 w 9767847"/>
                <a:gd name="connsiteY99" fmla="*/ 0 h 6858000"/>
                <a:gd name="connsiteX100" fmla="*/ 2292926 w 9767847"/>
                <a:gd name="connsiteY100" fmla="*/ 0 h 6858000"/>
                <a:gd name="connsiteX101" fmla="*/ 2135542 w 9767847"/>
                <a:gd name="connsiteY101" fmla="*/ 117781 h 6858000"/>
                <a:gd name="connsiteX102" fmla="*/ 1969576 w 9767847"/>
                <a:gd name="connsiteY102" fmla="*/ 254986 h 6858000"/>
                <a:gd name="connsiteX103" fmla="*/ 1659938 w 9767847"/>
                <a:gd name="connsiteY103" fmla="*/ 549855 h 6858000"/>
                <a:gd name="connsiteX104" fmla="*/ 729383 w 9767847"/>
                <a:gd name="connsiteY104" fmla="*/ 1936480 h 6858000"/>
                <a:gd name="connsiteX105" fmla="*/ 578465 w 9767847"/>
                <a:gd name="connsiteY105" fmla="*/ 2320807 h 6858000"/>
                <a:gd name="connsiteX106" fmla="*/ 465080 w 9767847"/>
                <a:gd name="connsiteY106" fmla="*/ 2714875 h 6858000"/>
                <a:gd name="connsiteX107" fmla="*/ 423820 w 9767847"/>
                <a:gd name="connsiteY107" fmla="*/ 2915436 h 6858000"/>
                <a:gd name="connsiteX108" fmla="*/ 392355 w 9767847"/>
                <a:gd name="connsiteY108" fmla="*/ 3118071 h 6858000"/>
                <a:gd name="connsiteX109" fmla="*/ 358801 w 9767847"/>
                <a:gd name="connsiteY109" fmla="*/ 3526915 h 6858000"/>
                <a:gd name="connsiteX110" fmla="*/ 410350 w 9767847"/>
                <a:gd name="connsiteY110" fmla="*/ 4348226 h 6858000"/>
                <a:gd name="connsiteX111" fmla="*/ 449022 w 9767847"/>
                <a:gd name="connsiteY111" fmla="*/ 4551049 h 6858000"/>
                <a:gd name="connsiteX112" fmla="*/ 498882 w 9767847"/>
                <a:gd name="connsiteY112" fmla="*/ 4752365 h 6858000"/>
                <a:gd name="connsiteX113" fmla="*/ 559775 w 9767847"/>
                <a:gd name="connsiteY113" fmla="*/ 4951657 h 6858000"/>
                <a:gd name="connsiteX114" fmla="*/ 631406 w 9767847"/>
                <a:gd name="connsiteY114" fmla="*/ 5147986 h 6858000"/>
                <a:gd name="connsiteX115" fmla="*/ 1023461 w 9767847"/>
                <a:gd name="connsiteY115" fmla="*/ 5893957 h 6858000"/>
                <a:gd name="connsiteX116" fmla="*/ 1575880 w 9767847"/>
                <a:gd name="connsiteY116" fmla="*/ 6547646 h 6858000"/>
                <a:gd name="connsiteX117" fmla="*/ 1905228 w 9767847"/>
                <a:gd name="connsiteY117" fmla="*/ 6829468 h 6858000"/>
                <a:gd name="connsiteX118" fmla="*/ 1944230 w 9767847"/>
                <a:gd name="connsiteY118" fmla="*/ 6858000 h 6858000"/>
                <a:gd name="connsiteX119" fmla="*/ 1372541 w 9767847"/>
                <a:gd name="connsiteY119" fmla="*/ 6858000 h 6858000"/>
                <a:gd name="connsiteX120" fmla="*/ 1115251 w 9767847"/>
                <a:gd name="connsiteY120" fmla="*/ 6590005 h 6858000"/>
                <a:gd name="connsiteX121" fmla="*/ 0 w 9767847"/>
                <a:gd name="connsiteY121" fmla="*/ 3649031 h 6858000"/>
                <a:gd name="connsiteX122" fmla="*/ 1777294 w 9767847"/>
                <a:gd name="connsiteY122" fmla="*/ 8131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9767847" h="6858000">
                  <a:moveTo>
                    <a:pt x="7151367" y="0"/>
                  </a:moveTo>
                  <a:lnTo>
                    <a:pt x="7881247" y="0"/>
                  </a:lnTo>
                  <a:lnTo>
                    <a:pt x="7990553" y="81317"/>
                  </a:lnTo>
                  <a:cubicBezTo>
                    <a:pt x="9075991" y="929334"/>
                    <a:pt x="9767847" y="2212695"/>
                    <a:pt x="9767847" y="3649031"/>
                  </a:cubicBezTo>
                  <a:cubicBezTo>
                    <a:pt x="9767847" y="4766182"/>
                    <a:pt x="9349317" y="5790792"/>
                    <a:pt x="8652597" y="6590005"/>
                  </a:cubicBezTo>
                  <a:lnTo>
                    <a:pt x="8395306" y="6858000"/>
                  </a:lnTo>
                  <a:lnTo>
                    <a:pt x="6762603" y="6858000"/>
                  </a:lnTo>
                  <a:lnTo>
                    <a:pt x="6765962" y="6854844"/>
                  </a:lnTo>
                  <a:cubicBezTo>
                    <a:pt x="6779036" y="6842703"/>
                    <a:pt x="6791663" y="6829621"/>
                    <a:pt x="6804586" y="6817103"/>
                  </a:cubicBezTo>
                  <a:lnTo>
                    <a:pt x="6881735" y="6741197"/>
                  </a:lnTo>
                  <a:cubicBezTo>
                    <a:pt x="6907435" y="6715881"/>
                    <a:pt x="6933134" y="6690798"/>
                    <a:pt x="6958883" y="6664822"/>
                  </a:cubicBezTo>
                  <a:lnTo>
                    <a:pt x="7267925" y="6355694"/>
                  </a:lnTo>
                  <a:lnTo>
                    <a:pt x="7424360" y="6200685"/>
                  </a:lnTo>
                  <a:cubicBezTo>
                    <a:pt x="7450754" y="6174802"/>
                    <a:pt x="7477598" y="6148731"/>
                    <a:pt x="7504938" y="6122708"/>
                  </a:cubicBezTo>
                  <a:lnTo>
                    <a:pt x="7546396" y="6083697"/>
                  </a:lnTo>
                  <a:cubicBezTo>
                    <a:pt x="7560264" y="6070803"/>
                    <a:pt x="7574780" y="6057532"/>
                    <a:pt x="7588002" y="6045532"/>
                  </a:cubicBezTo>
                  <a:lnTo>
                    <a:pt x="7631000" y="6006709"/>
                  </a:lnTo>
                  <a:lnTo>
                    <a:pt x="7675440" y="5968309"/>
                  </a:lnTo>
                  <a:cubicBezTo>
                    <a:pt x="7690404" y="5955698"/>
                    <a:pt x="7705564" y="5943321"/>
                    <a:pt x="7720626" y="5930851"/>
                  </a:cubicBezTo>
                  <a:cubicBezTo>
                    <a:pt x="7735738" y="5918427"/>
                    <a:pt x="7751197" y="5906521"/>
                    <a:pt x="7766458" y="5894334"/>
                  </a:cubicBezTo>
                  <a:cubicBezTo>
                    <a:pt x="7827949" y="5846192"/>
                    <a:pt x="7890979" y="5800499"/>
                    <a:pt x="7955254" y="5756828"/>
                  </a:cubicBezTo>
                  <a:cubicBezTo>
                    <a:pt x="8083800" y="5669534"/>
                    <a:pt x="8216872" y="5590336"/>
                    <a:pt x="8352678" y="5517630"/>
                  </a:cubicBezTo>
                  <a:lnTo>
                    <a:pt x="8451350" y="5465254"/>
                  </a:lnTo>
                  <a:lnTo>
                    <a:pt x="8548532" y="5413395"/>
                  </a:lnTo>
                  <a:cubicBezTo>
                    <a:pt x="8612110" y="5379090"/>
                    <a:pt x="8673251" y="5345208"/>
                    <a:pt x="8729473" y="5309961"/>
                  </a:cubicBezTo>
                  <a:cubicBezTo>
                    <a:pt x="8743591" y="5301115"/>
                    <a:pt x="8757161" y="5292361"/>
                    <a:pt x="8770781" y="5283232"/>
                  </a:cubicBezTo>
                  <a:cubicBezTo>
                    <a:pt x="8777591" y="5278667"/>
                    <a:pt x="8784451" y="5274103"/>
                    <a:pt x="8790964" y="5269492"/>
                  </a:cubicBezTo>
                  <a:cubicBezTo>
                    <a:pt x="8797574" y="5264879"/>
                    <a:pt x="8804235" y="5260314"/>
                    <a:pt x="8810499" y="5255703"/>
                  </a:cubicBezTo>
                  <a:cubicBezTo>
                    <a:pt x="8835999" y="5237303"/>
                    <a:pt x="8860407" y="5218291"/>
                    <a:pt x="8883571" y="5198479"/>
                  </a:cubicBezTo>
                  <a:cubicBezTo>
                    <a:pt x="8929900" y="5158856"/>
                    <a:pt x="8971258" y="5116315"/>
                    <a:pt x="9006651" y="5070527"/>
                  </a:cubicBezTo>
                  <a:cubicBezTo>
                    <a:pt x="9015351" y="5059328"/>
                    <a:pt x="9024398" y="5046857"/>
                    <a:pt x="9033494" y="5034105"/>
                  </a:cubicBezTo>
                  <a:lnTo>
                    <a:pt x="9040305" y="5024551"/>
                  </a:lnTo>
                  <a:lnTo>
                    <a:pt x="9046568" y="5015281"/>
                  </a:lnTo>
                  <a:cubicBezTo>
                    <a:pt x="9050743" y="5009163"/>
                    <a:pt x="9054819" y="5002952"/>
                    <a:pt x="9058846" y="4996645"/>
                  </a:cubicBezTo>
                  <a:cubicBezTo>
                    <a:pt x="9075002" y="4971517"/>
                    <a:pt x="9090212" y="4945305"/>
                    <a:pt x="9104529" y="4918105"/>
                  </a:cubicBezTo>
                  <a:cubicBezTo>
                    <a:pt x="9133211" y="4863752"/>
                    <a:pt x="9158313" y="4805447"/>
                    <a:pt x="9181081" y="4744694"/>
                  </a:cubicBezTo>
                  <a:cubicBezTo>
                    <a:pt x="9203748" y="4684178"/>
                    <a:pt x="9223383" y="4621778"/>
                    <a:pt x="9240731" y="4557872"/>
                  </a:cubicBezTo>
                  <a:cubicBezTo>
                    <a:pt x="9249481" y="4525966"/>
                    <a:pt x="9257682" y="4493684"/>
                    <a:pt x="9265388" y="4461073"/>
                  </a:cubicBezTo>
                  <a:cubicBezTo>
                    <a:pt x="9269215" y="4444744"/>
                    <a:pt x="9272943" y="4428367"/>
                    <a:pt x="9276571" y="4411943"/>
                  </a:cubicBezTo>
                  <a:lnTo>
                    <a:pt x="9281841" y="4387379"/>
                  </a:lnTo>
                  <a:lnTo>
                    <a:pt x="9286513" y="4364838"/>
                  </a:lnTo>
                  <a:lnTo>
                    <a:pt x="9296754" y="4312038"/>
                  </a:lnTo>
                  <a:lnTo>
                    <a:pt x="9301029" y="4289074"/>
                  </a:lnTo>
                  <a:lnTo>
                    <a:pt x="9302818" y="4278581"/>
                  </a:lnTo>
                  <a:lnTo>
                    <a:pt x="9304658" y="4266816"/>
                  </a:lnTo>
                  <a:lnTo>
                    <a:pt x="9312810" y="4215945"/>
                  </a:lnTo>
                  <a:lnTo>
                    <a:pt x="9316887" y="4190486"/>
                  </a:lnTo>
                  <a:lnTo>
                    <a:pt x="9318923" y="4177780"/>
                  </a:lnTo>
                  <a:cubicBezTo>
                    <a:pt x="9319570" y="4173546"/>
                    <a:pt x="9319969" y="4169169"/>
                    <a:pt x="9320515" y="4164886"/>
                  </a:cubicBezTo>
                  <a:lnTo>
                    <a:pt x="9332445" y="4064981"/>
                  </a:lnTo>
                  <a:cubicBezTo>
                    <a:pt x="9333836" y="4052370"/>
                    <a:pt x="9334880" y="4036888"/>
                    <a:pt x="9336173" y="4018676"/>
                  </a:cubicBezTo>
                  <a:lnTo>
                    <a:pt x="9340199" y="3965171"/>
                  </a:lnTo>
                  <a:cubicBezTo>
                    <a:pt x="9345071" y="3899806"/>
                    <a:pt x="9347358" y="3832983"/>
                    <a:pt x="9347557" y="3765972"/>
                  </a:cubicBezTo>
                  <a:cubicBezTo>
                    <a:pt x="9347656" y="3732420"/>
                    <a:pt x="9347209" y="3698773"/>
                    <a:pt x="9346364" y="3664938"/>
                  </a:cubicBezTo>
                  <a:lnTo>
                    <a:pt x="9344921" y="3615243"/>
                  </a:lnTo>
                  <a:lnTo>
                    <a:pt x="9344524" y="3603526"/>
                  </a:lnTo>
                  <a:lnTo>
                    <a:pt x="9343728" y="3590774"/>
                  </a:lnTo>
                  <a:lnTo>
                    <a:pt x="9342188" y="3565268"/>
                  </a:lnTo>
                  <a:lnTo>
                    <a:pt x="9339056" y="3514256"/>
                  </a:lnTo>
                  <a:cubicBezTo>
                    <a:pt x="9337914" y="3497221"/>
                    <a:pt x="9335874" y="3480138"/>
                    <a:pt x="9334334" y="3463057"/>
                  </a:cubicBezTo>
                  <a:lnTo>
                    <a:pt x="9329363" y="3411810"/>
                  </a:lnTo>
                  <a:lnTo>
                    <a:pt x="9328319" y="3400657"/>
                  </a:lnTo>
                  <a:lnTo>
                    <a:pt x="9327177" y="3390116"/>
                  </a:lnTo>
                  <a:lnTo>
                    <a:pt x="9324293" y="3366774"/>
                  </a:lnTo>
                  <a:lnTo>
                    <a:pt x="9320763" y="3340329"/>
                  </a:lnTo>
                  <a:lnTo>
                    <a:pt x="9317184" y="3311245"/>
                  </a:lnTo>
                  <a:cubicBezTo>
                    <a:pt x="9315594" y="3296893"/>
                    <a:pt x="9313506" y="3282306"/>
                    <a:pt x="9311021" y="3266211"/>
                  </a:cubicBezTo>
                  <a:lnTo>
                    <a:pt x="9302719" y="3215717"/>
                  </a:lnTo>
                  <a:cubicBezTo>
                    <a:pt x="9299936" y="3199059"/>
                    <a:pt x="9297003" y="3182400"/>
                    <a:pt x="9293970" y="3165789"/>
                  </a:cubicBezTo>
                  <a:cubicBezTo>
                    <a:pt x="9281891" y="3099295"/>
                    <a:pt x="9267674" y="3033084"/>
                    <a:pt x="9252065" y="2967107"/>
                  </a:cubicBezTo>
                  <a:cubicBezTo>
                    <a:pt x="9244261" y="2934167"/>
                    <a:pt x="9235959" y="2901273"/>
                    <a:pt x="9227211" y="2868473"/>
                  </a:cubicBezTo>
                  <a:lnTo>
                    <a:pt x="9220699" y="2844426"/>
                  </a:lnTo>
                  <a:lnTo>
                    <a:pt x="9213740" y="2820191"/>
                  </a:lnTo>
                  <a:cubicBezTo>
                    <a:pt x="9209216" y="2804049"/>
                    <a:pt x="9204345" y="2787768"/>
                    <a:pt x="9199374" y="2771438"/>
                  </a:cubicBezTo>
                  <a:cubicBezTo>
                    <a:pt x="9159855" y="2641086"/>
                    <a:pt x="9114272" y="2512099"/>
                    <a:pt x="9061829" y="2385418"/>
                  </a:cubicBezTo>
                  <a:cubicBezTo>
                    <a:pt x="9035582" y="2322077"/>
                    <a:pt x="9008043" y="2259160"/>
                    <a:pt x="8978865" y="2196855"/>
                  </a:cubicBezTo>
                  <a:lnTo>
                    <a:pt x="8956694" y="2150219"/>
                  </a:lnTo>
                  <a:lnTo>
                    <a:pt x="8934176" y="2103914"/>
                  </a:lnTo>
                  <a:cubicBezTo>
                    <a:pt x="8918915" y="2073091"/>
                    <a:pt x="8903157" y="2042032"/>
                    <a:pt x="8887151" y="2011350"/>
                  </a:cubicBezTo>
                  <a:cubicBezTo>
                    <a:pt x="8854988" y="1949891"/>
                    <a:pt x="8822082" y="1888810"/>
                    <a:pt x="8787533" y="1828527"/>
                  </a:cubicBezTo>
                  <a:lnTo>
                    <a:pt x="8761485" y="1783398"/>
                  </a:lnTo>
                  <a:lnTo>
                    <a:pt x="8734791" y="1737893"/>
                  </a:lnTo>
                  <a:cubicBezTo>
                    <a:pt x="8717047" y="1707823"/>
                    <a:pt x="8699200" y="1678363"/>
                    <a:pt x="8680808" y="1648812"/>
                  </a:cubicBezTo>
                  <a:cubicBezTo>
                    <a:pt x="8644322" y="1589658"/>
                    <a:pt x="8606194" y="1531118"/>
                    <a:pt x="8567024" y="1472906"/>
                  </a:cubicBezTo>
                  <a:lnTo>
                    <a:pt x="8537446" y="1429330"/>
                  </a:lnTo>
                  <a:lnTo>
                    <a:pt x="8507423" y="1385896"/>
                  </a:lnTo>
                  <a:cubicBezTo>
                    <a:pt x="8487390" y="1357284"/>
                    <a:pt x="8467158" y="1328719"/>
                    <a:pt x="8446529" y="1300295"/>
                  </a:cubicBezTo>
                  <a:cubicBezTo>
                    <a:pt x="8405271" y="1243496"/>
                    <a:pt x="8362718" y="1187120"/>
                    <a:pt x="8319224" y="1131026"/>
                  </a:cubicBezTo>
                  <a:lnTo>
                    <a:pt x="8286366" y="1089050"/>
                  </a:lnTo>
                  <a:lnTo>
                    <a:pt x="8270161" y="1068439"/>
                  </a:lnTo>
                  <a:lnTo>
                    <a:pt x="8253856" y="1048156"/>
                  </a:lnTo>
                  <a:cubicBezTo>
                    <a:pt x="8231636" y="1020675"/>
                    <a:pt x="8209117" y="993381"/>
                    <a:pt x="8186352" y="966275"/>
                  </a:cubicBezTo>
                  <a:cubicBezTo>
                    <a:pt x="8140917" y="911922"/>
                    <a:pt x="8094240" y="858417"/>
                    <a:pt x="8046768" y="805429"/>
                  </a:cubicBezTo>
                  <a:lnTo>
                    <a:pt x="8010927" y="765853"/>
                  </a:lnTo>
                  <a:lnTo>
                    <a:pt x="7974788" y="726653"/>
                  </a:lnTo>
                  <a:cubicBezTo>
                    <a:pt x="7950382" y="700489"/>
                    <a:pt x="7925824" y="674465"/>
                    <a:pt x="7901070" y="648724"/>
                  </a:cubicBezTo>
                  <a:cubicBezTo>
                    <a:pt x="7851510" y="597289"/>
                    <a:pt x="7801404" y="546514"/>
                    <a:pt x="7750054" y="497008"/>
                  </a:cubicBezTo>
                  <a:cubicBezTo>
                    <a:pt x="7698902" y="447644"/>
                    <a:pt x="7645913" y="398938"/>
                    <a:pt x="7592277" y="351221"/>
                  </a:cubicBezTo>
                  <a:cubicBezTo>
                    <a:pt x="7484856" y="255786"/>
                    <a:pt x="7373308" y="164304"/>
                    <a:pt x="7257734" y="76964"/>
                  </a:cubicBezTo>
                  <a:close/>
                  <a:moveTo>
                    <a:pt x="1886601" y="0"/>
                  </a:moveTo>
                  <a:lnTo>
                    <a:pt x="2292926" y="0"/>
                  </a:lnTo>
                  <a:lnTo>
                    <a:pt x="2135542" y="117781"/>
                  </a:lnTo>
                  <a:cubicBezTo>
                    <a:pt x="2078998" y="162280"/>
                    <a:pt x="2023659" y="208045"/>
                    <a:pt x="1969576" y="254986"/>
                  </a:cubicBezTo>
                  <a:cubicBezTo>
                    <a:pt x="1861309" y="348820"/>
                    <a:pt x="1758064" y="447314"/>
                    <a:pt x="1659938" y="549855"/>
                  </a:cubicBezTo>
                  <a:cubicBezTo>
                    <a:pt x="1266987" y="960346"/>
                    <a:pt x="953820" y="1431495"/>
                    <a:pt x="729383" y="1936480"/>
                  </a:cubicBezTo>
                  <a:cubicBezTo>
                    <a:pt x="673260" y="2062362"/>
                    <a:pt x="622855" y="2190972"/>
                    <a:pt x="578465" y="2320807"/>
                  </a:cubicBezTo>
                  <a:cubicBezTo>
                    <a:pt x="534125" y="2450687"/>
                    <a:pt x="496147" y="2582216"/>
                    <a:pt x="465080" y="2714875"/>
                  </a:cubicBezTo>
                  <a:cubicBezTo>
                    <a:pt x="449769" y="2780991"/>
                    <a:pt x="435850" y="2848191"/>
                    <a:pt x="423820" y="2915436"/>
                  </a:cubicBezTo>
                  <a:cubicBezTo>
                    <a:pt x="411840" y="2982731"/>
                    <a:pt x="401054" y="3050260"/>
                    <a:pt x="392355" y="3118071"/>
                  </a:cubicBezTo>
                  <a:cubicBezTo>
                    <a:pt x="374509" y="3253646"/>
                    <a:pt x="363424" y="3389880"/>
                    <a:pt x="358801" y="3526915"/>
                  </a:cubicBezTo>
                  <a:cubicBezTo>
                    <a:pt x="349009" y="3800843"/>
                    <a:pt x="366357" y="4075570"/>
                    <a:pt x="410350" y="4348226"/>
                  </a:cubicBezTo>
                  <a:cubicBezTo>
                    <a:pt x="421286" y="4416132"/>
                    <a:pt x="434209" y="4483660"/>
                    <a:pt x="449022" y="4551049"/>
                  </a:cubicBezTo>
                  <a:cubicBezTo>
                    <a:pt x="463737" y="4618436"/>
                    <a:pt x="480389" y="4685588"/>
                    <a:pt x="498882" y="4752365"/>
                  </a:cubicBezTo>
                  <a:cubicBezTo>
                    <a:pt x="517373" y="4819141"/>
                    <a:pt x="537704" y="4885635"/>
                    <a:pt x="559775" y="4951657"/>
                  </a:cubicBezTo>
                  <a:cubicBezTo>
                    <a:pt x="581946" y="5017775"/>
                    <a:pt x="605358" y="5083375"/>
                    <a:pt x="631406" y="5147986"/>
                  </a:cubicBezTo>
                  <a:cubicBezTo>
                    <a:pt x="734055" y="5407608"/>
                    <a:pt x="865188" y="5658570"/>
                    <a:pt x="1023461" y="5893957"/>
                  </a:cubicBezTo>
                  <a:cubicBezTo>
                    <a:pt x="1181487" y="6129578"/>
                    <a:pt x="1367051" y="6349247"/>
                    <a:pt x="1575880" y="6547646"/>
                  </a:cubicBezTo>
                  <a:cubicBezTo>
                    <a:pt x="1680269" y="6646916"/>
                    <a:pt x="1790338" y="6740939"/>
                    <a:pt x="1905228" y="6829468"/>
                  </a:cubicBezTo>
                  <a:lnTo>
                    <a:pt x="1944230" y="6858000"/>
                  </a:lnTo>
                  <a:lnTo>
                    <a:pt x="1372541" y="6858000"/>
                  </a:lnTo>
                  <a:lnTo>
                    <a:pt x="1115251" y="6590005"/>
                  </a:lnTo>
                  <a:cubicBezTo>
                    <a:pt x="418530" y="5790792"/>
                    <a:pt x="0" y="4766182"/>
                    <a:pt x="0" y="3649031"/>
                  </a:cubicBezTo>
                  <a:cubicBezTo>
                    <a:pt x="0" y="2212695"/>
                    <a:pt x="691856" y="929334"/>
                    <a:pt x="1777294" y="81317"/>
                  </a:cubicBezTo>
                  <a:close/>
                </a:path>
              </a:pathLst>
            </a:custGeom>
            <a:gradFill>
              <a:gsLst>
                <a:gs pos="813">
                  <a:schemeClr val="bg1">
                    <a:alpha val="41000"/>
                  </a:schemeClr>
                </a:gs>
                <a:gs pos="20000">
                  <a:schemeClr val="accent5">
                    <a:lumMod val="85000"/>
                    <a:alpha val="56000"/>
                  </a:schemeClr>
                </a:gs>
                <a:gs pos="44000">
                  <a:schemeClr val="accent6">
                    <a:lumMod val="40000"/>
                    <a:lumOff val="60000"/>
                    <a:alpha val="57000"/>
                  </a:schemeClr>
                </a:gs>
                <a:gs pos="100000">
                  <a:schemeClr val="bg1">
                    <a:alpha val="59000"/>
                  </a:schemeClr>
                </a:gs>
                <a:gs pos="74000">
                  <a:schemeClr val="accent1">
                    <a:lumMod val="91000"/>
                    <a:lumOff val="9000"/>
                    <a:alpha val="34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Freeform: Shape 32">
              <a:extLst>
                <a:ext uri="{FF2B5EF4-FFF2-40B4-BE49-F238E27FC236}">
                  <a16:creationId xmlns:a16="http://schemas.microsoft.com/office/drawing/2014/main" id="{85EAD889-EA4D-485F-BA9C-F6473A4329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303402" y="36937"/>
              <a:ext cx="9767847" cy="6858000"/>
            </a:xfrm>
            <a:custGeom>
              <a:avLst/>
              <a:gdLst>
                <a:gd name="connsiteX0" fmla="*/ 7145704 w 9767847"/>
                <a:gd name="connsiteY0" fmla="*/ 0 h 6858000"/>
                <a:gd name="connsiteX1" fmla="*/ 7875738 w 9767847"/>
                <a:gd name="connsiteY1" fmla="*/ 0 h 6858000"/>
                <a:gd name="connsiteX2" fmla="*/ 7990553 w 9767847"/>
                <a:gd name="connsiteY2" fmla="*/ 85415 h 6858000"/>
                <a:gd name="connsiteX3" fmla="*/ 9767847 w 9767847"/>
                <a:gd name="connsiteY3" fmla="*/ 3653129 h 6858000"/>
                <a:gd name="connsiteX4" fmla="*/ 8652597 w 9767847"/>
                <a:gd name="connsiteY4" fmla="*/ 6594103 h 6858000"/>
                <a:gd name="connsiteX5" fmla="*/ 8399240 w 9767847"/>
                <a:gd name="connsiteY5" fmla="*/ 6858000 h 6858000"/>
                <a:gd name="connsiteX6" fmla="*/ 6766926 w 9767847"/>
                <a:gd name="connsiteY6" fmla="*/ 6858000 h 6858000"/>
                <a:gd name="connsiteX7" fmla="*/ 6804586 w 9767847"/>
                <a:gd name="connsiteY7" fmla="*/ 6821201 h 6858000"/>
                <a:gd name="connsiteX8" fmla="*/ 6881735 w 9767847"/>
                <a:gd name="connsiteY8" fmla="*/ 6745295 h 6858000"/>
                <a:gd name="connsiteX9" fmla="*/ 6958883 w 9767847"/>
                <a:gd name="connsiteY9" fmla="*/ 6668920 h 6858000"/>
                <a:gd name="connsiteX10" fmla="*/ 7267925 w 9767847"/>
                <a:gd name="connsiteY10" fmla="*/ 6359792 h 6858000"/>
                <a:gd name="connsiteX11" fmla="*/ 7424360 w 9767847"/>
                <a:gd name="connsiteY11" fmla="*/ 6204783 h 6858000"/>
                <a:gd name="connsiteX12" fmla="*/ 7504938 w 9767847"/>
                <a:gd name="connsiteY12" fmla="*/ 6126806 h 6858000"/>
                <a:gd name="connsiteX13" fmla="*/ 7546396 w 9767847"/>
                <a:gd name="connsiteY13" fmla="*/ 6087795 h 6858000"/>
                <a:gd name="connsiteX14" fmla="*/ 7588002 w 9767847"/>
                <a:gd name="connsiteY14" fmla="*/ 6049630 h 6858000"/>
                <a:gd name="connsiteX15" fmla="*/ 7631000 w 9767847"/>
                <a:gd name="connsiteY15" fmla="*/ 6010807 h 6858000"/>
                <a:gd name="connsiteX16" fmla="*/ 7675440 w 9767847"/>
                <a:gd name="connsiteY16" fmla="*/ 5972407 h 6858000"/>
                <a:gd name="connsiteX17" fmla="*/ 7720626 w 9767847"/>
                <a:gd name="connsiteY17" fmla="*/ 5934949 h 6858000"/>
                <a:gd name="connsiteX18" fmla="*/ 7766458 w 9767847"/>
                <a:gd name="connsiteY18" fmla="*/ 5898432 h 6858000"/>
                <a:gd name="connsiteX19" fmla="*/ 7955254 w 9767847"/>
                <a:gd name="connsiteY19" fmla="*/ 5760926 h 6858000"/>
                <a:gd name="connsiteX20" fmla="*/ 8352678 w 9767847"/>
                <a:gd name="connsiteY20" fmla="*/ 5521728 h 6858000"/>
                <a:gd name="connsiteX21" fmla="*/ 8451350 w 9767847"/>
                <a:gd name="connsiteY21" fmla="*/ 5469352 h 6858000"/>
                <a:gd name="connsiteX22" fmla="*/ 8548532 w 9767847"/>
                <a:gd name="connsiteY22" fmla="*/ 5417493 h 6858000"/>
                <a:gd name="connsiteX23" fmla="*/ 8729473 w 9767847"/>
                <a:gd name="connsiteY23" fmla="*/ 5314059 h 6858000"/>
                <a:gd name="connsiteX24" fmla="*/ 8770781 w 9767847"/>
                <a:gd name="connsiteY24" fmla="*/ 5287330 h 6858000"/>
                <a:gd name="connsiteX25" fmla="*/ 8790964 w 9767847"/>
                <a:gd name="connsiteY25" fmla="*/ 5273590 h 6858000"/>
                <a:gd name="connsiteX26" fmla="*/ 8810499 w 9767847"/>
                <a:gd name="connsiteY26" fmla="*/ 5259801 h 6858000"/>
                <a:gd name="connsiteX27" fmla="*/ 8883571 w 9767847"/>
                <a:gd name="connsiteY27" fmla="*/ 5202577 h 6858000"/>
                <a:gd name="connsiteX28" fmla="*/ 9006651 w 9767847"/>
                <a:gd name="connsiteY28" fmla="*/ 5074625 h 6858000"/>
                <a:gd name="connsiteX29" fmla="*/ 9033494 w 9767847"/>
                <a:gd name="connsiteY29" fmla="*/ 5038203 h 6858000"/>
                <a:gd name="connsiteX30" fmla="*/ 9040305 w 9767847"/>
                <a:gd name="connsiteY30" fmla="*/ 5028649 h 6858000"/>
                <a:gd name="connsiteX31" fmla="*/ 9046568 w 9767847"/>
                <a:gd name="connsiteY31" fmla="*/ 5019379 h 6858000"/>
                <a:gd name="connsiteX32" fmla="*/ 9058846 w 9767847"/>
                <a:gd name="connsiteY32" fmla="*/ 5000743 h 6858000"/>
                <a:gd name="connsiteX33" fmla="*/ 9104529 w 9767847"/>
                <a:gd name="connsiteY33" fmla="*/ 4922203 h 6858000"/>
                <a:gd name="connsiteX34" fmla="*/ 9181081 w 9767847"/>
                <a:gd name="connsiteY34" fmla="*/ 4748792 h 6858000"/>
                <a:gd name="connsiteX35" fmla="*/ 9240731 w 9767847"/>
                <a:gd name="connsiteY35" fmla="*/ 4561970 h 6858000"/>
                <a:gd name="connsiteX36" fmla="*/ 9265388 w 9767847"/>
                <a:gd name="connsiteY36" fmla="*/ 4465171 h 6858000"/>
                <a:gd name="connsiteX37" fmla="*/ 9276571 w 9767847"/>
                <a:gd name="connsiteY37" fmla="*/ 4416041 h 6858000"/>
                <a:gd name="connsiteX38" fmla="*/ 9281841 w 9767847"/>
                <a:gd name="connsiteY38" fmla="*/ 4391477 h 6858000"/>
                <a:gd name="connsiteX39" fmla="*/ 9286513 w 9767847"/>
                <a:gd name="connsiteY39" fmla="*/ 4368936 h 6858000"/>
                <a:gd name="connsiteX40" fmla="*/ 9296754 w 9767847"/>
                <a:gd name="connsiteY40" fmla="*/ 4316136 h 6858000"/>
                <a:gd name="connsiteX41" fmla="*/ 9301029 w 9767847"/>
                <a:gd name="connsiteY41" fmla="*/ 4293172 h 6858000"/>
                <a:gd name="connsiteX42" fmla="*/ 9302818 w 9767847"/>
                <a:gd name="connsiteY42" fmla="*/ 4282679 h 6858000"/>
                <a:gd name="connsiteX43" fmla="*/ 9304658 w 9767847"/>
                <a:gd name="connsiteY43" fmla="*/ 4270914 h 6858000"/>
                <a:gd name="connsiteX44" fmla="*/ 9312810 w 9767847"/>
                <a:gd name="connsiteY44" fmla="*/ 4220043 h 6858000"/>
                <a:gd name="connsiteX45" fmla="*/ 9316887 w 9767847"/>
                <a:gd name="connsiteY45" fmla="*/ 4194584 h 6858000"/>
                <a:gd name="connsiteX46" fmla="*/ 9318923 w 9767847"/>
                <a:gd name="connsiteY46" fmla="*/ 4181878 h 6858000"/>
                <a:gd name="connsiteX47" fmla="*/ 9320515 w 9767847"/>
                <a:gd name="connsiteY47" fmla="*/ 4168984 h 6858000"/>
                <a:gd name="connsiteX48" fmla="*/ 9332445 w 9767847"/>
                <a:gd name="connsiteY48" fmla="*/ 4069079 h 6858000"/>
                <a:gd name="connsiteX49" fmla="*/ 9336173 w 9767847"/>
                <a:gd name="connsiteY49" fmla="*/ 4022774 h 6858000"/>
                <a:gd name="connsiteX50" fmla="*/ 9340199 w 9767847"/>
                <a:gd name="connsiteY50" fmla="*/ 3969269 h 6858000"/>
                <a:gd name="connsiteX51" fmla="*/ 9347557 w 9767847"/>
                <a:gd name="connsiteY51" fmla="*/ 3770070 h 6858000"/>
                <a:gd name="connsiteX52" fmla="*/ 9346364 w 9767847"/>
                <a:gd name="connsiteY52" fmla="*/ 3669036 h 6858000"/>
                <a:gd name="connsiteX53" fmla="*/ 9344921 w 9767847"/>
                <a:gd name="connsiteY53" fmla="*/ 3619341 h 6858000"/>
                <a:gd name="connsiteX54" fmla="*/ 9344524 w 9767847"/>
                <a:gd name="connsiteY54" fmla="*/ 3607624 h 6858000"/>
                <a:gd name="connsiteX55" fmla="*/ 9343728 w 9767847"/>
                <a:gd name="connsiteY55" fmla="*/ 3594872 h 6858000"/>
                <a:gd name="connsiteX56" fmla="*/ 9342188 w 9767847"/>
                <a:gd name="connsiteY56" fmla="*/ 3569366 h 6858000"/>
                <a:gd name="connsiteX57" fmla="*/ 9339056 w 9767847"/>
                <a:gd name="connsiteY57" fmla="*/ 3518354 h 6858000"/>
                <a:gd name="connsiteX58" fmla="*/ 9334334 w 9767847"/>
                <a:gd name="connsiteY58" fmla="*/ 3467155 h 6858000"/>
                <a:gd name="connsiteX59" fmla="*/ 9329363 w 9767847"/>
                <a:gd name="connsiteY59" fmla="*/ 3415908 h 6858000"/>
                <a:gd name="connsiteX60" fmla="*/ 9328319 w 9767847"/>
                <a:gd name="connsiteY60" fmla="*/ 3404755 h 6858000"/>
                <a:gd name="connsiteX61" fmla="*/ 9327177 w 9767847"/>
                <a:gd name="connsiteY61" fmla="*/ 3394214 h 6858000"/>
                <a:gd name="connsiteX62" fmla="*/ 9324293 w 9767847"/>
                <a:gd name="connsiteY62" fmla="*/ 3370872 h 6858000"/>
                <a:gd name="connsiteX63" fmla="*/ 9320763 w 9767847"/>
                <a:gd name="connsiteY63" fmla="*/ 3344427 h 6858000"/>
                <a:gd name="connsiteX64" fmla="*/ 9317184 w 9767847"/>
                <a:gd name="connsiteY64" fmla="*/ 3315343 h 6858000"/>
                <a:gd name="connsiteX65" fmla="*/ 9311021 w 9767847"/>
                <a:gd name="connsiteY65" fmla="*/ 3270309 h 6858000"/>
                <a:gd name="connsiteX66" fmla="*/ 9302719 w 9767847"/>
                <a:gd name="connsiteY66" fmla="*/ 3219815 h 6858000"/>
                <a:gd name="connsiteX67" fmla="*/ 9293970 w 9767847"/>
                <a:gd name="connsiteY67" fmla="*/ 3169887 h 6858000"/>
                <a:gd name="connsiteX68" fmla="*/ 9252065 w 9767847"/>
                <a:gd name="connsiteY68" fmla="*/ 2971205 h 6858000"/>
                <a:gd name="connsiteX69" fmla="*/ 9227211 w 9767847"/>
                <a:gd name="connsiteY69" fmla="*/ 2872571 h 6858000"/>
                <a:gd name="connsiteX70" fmla="*/ 9220699 w 9767847"/>
                <a:gd name="connsiteY70" fmla="*/ 2848524 h 6858000"/>
                <a:gd name="connsiteX71" fmla="*/ 9213740 w 9767847"/>
                <a:gd name="connsiteY71" fmla="*/ 2824289 h 6858000"/>
                <a:gd name="connsiteX72" fmla="*/ 9199374 w 9767847"/>
                <a:gd name="connsiteY72" fmla="*/ 2775536 h 6858000"/>
                <a:gd name="connsiteX73" fmla="*/ 9061829 w 9767847"/>
                <a:gd name="connsiteY73" fmla="*/ 2389515 h 6858000"/>
                <a:gd name="connsiteX74" fmla="*/ 8978865 w 9767847"/>
                <a:gd name="connsiteY74" fmla="*/ 2200953 h 6858000"/>
                <a:gd name="connsiteX75" fmla="*/ 8956694 w 9767847"/>
                <a:gd name="connsiteY75" fmla="*/ 2154317 h 6858000"/>
                <a:gd name="connsiteX76" fmla="*/ 8934176 w 9767847"/>
                <a:gd name="connsiteY76" fmla="*/ 2108012 h 6858000"/>
                <a:gd name="connsiteX77" fmla="*/ 8887151 w 9767847"/>
                <a:gd name="connsiteY77" fmla="*/ 2015448 h 6858000"/>
                <a:gd name="connsiteX78" fmla="*/ 8787533 w 9767847"/>
                <a:gd name="connsiteY78" fmla="*/ 1832625 h 6858000"/>
                <a:gd name="connsiteX79" fmla="*/ 8761485 w 9767847"/>
                <a:gd name="connsiteY79" fmla="*/ 1787496 h 6858000"/>
                <a:gd name="connsiteX80" fmla="*/ 8734791 w 9767847"/>
                <a:gd name="connsiteY80" fmla="*/ 1741991 h 6858000"/>
                <a:gd name="connsiteX81" fmla="*/ 8680808 w 9767847"/>
                <a:gd name="connsiteY81" fmla="*/ 1652910 h 6858000"/>
                <a:gd name="connsiteX82" fmla="*/ 8567024 w 9767847"/>
                <a:gd name="connsiteY82" fmla="*/ 1477004 h 6858000"/>
                <a:gd name="connsiteX83" fmla="*/ 8537446 w 9767847"/>
                <a:gd name="connsiteY83" fmla="*/ 1433428 h 6858000"/>
                <a:gd name="connsiteX84" fmla="*/ 8507423 w 9767847"/>
                <a:gd name="connsiteY84" fmla="*/ 1389994 h 6858000"/>
                <a:gd name="connsiteX85" fmla="*/ 8446529 w 9767847"/>
                <a:gd name="connsiteY85" fmla="*/ 1304393 h 6858000"/>
                <a:gd name="connsiteX86" fmla="*/ 8319224 w 9767847"/>
                <a:gd name="connsiteY86" fmla="*/ 1135124 h 6858000"/>
                <a:gd name="connsiteX87" fmla="*/ 8286366 w 9767847"/>
                <a:gd name="connsiteY87" fmla="*/ 1093148 h 6858000"/>
                <a:gd name="connsiteX88" fmla="*/ 8270161 w 9767847"/>
                <a:gd name="connsiteY88" fmla="*/ 1072538 h 6858000"/>
                <a:gd name="connsiteX89" fmla="*/ 8253856 w 9767847"/>
                <a:gd name="connsiteY89" fmla="*/ 1052254 h 6858000"/>
                <a:gd name="connsiteX90" fmla="*/ 8186352 w 9767847"/>
                <a:gd name="connsiteY90" fmla="*/ 970373 h 6858000"/>
                <a:gd name="connsiteX91" fmla="*/ 8046768 w 9767847"/>
                <a:gd name="connsiteY91" fmla="*/ 809527 h 6858000"/>
                <a:gd name="connsiteX92" fmla="*/ 8010927 w 9767847"/>
                <a:gd name="connsiteY92" fmla="*/ 769951 h 6858000"/>
                <a:gd name="connsiteX93" fmla="*/ 7974788 w 9767847"/>
                <a:gd name="connsiteY93" fmla="*/ 730751 h 6858000"/>
                <a:gd name="connsiteX94" fmla="*/ 7901070 w 9767847"/>
                <a:gd name="connsiteY94" fmla="*/ 652823 h 6858000"/>
                <a:gd name="connsiteX95" fmla="*/ 7750054 w 9767847"/>
                <a:gd name="connsiteY95" fmla="*/ 501106 h 6858000"/>
                <a:gd name="connsiteX96" fmla="*/ 7592277 w 9767847"/>
                <a:gd name="connsiteY96" fmla="*/ 355319 h 6858000"/>
                <a:gd name="connsiteX97" fmla="*/ 7257734 w 9767847"/>
                <a:gd name="connsiteY97" fmla="*/ 81062 h 6858000"/>
                <a:gd name="connsiteX98" fmla="*/ 1892109 w 9767847"/>
                <a:gd name="connsiteY98" fmla="*/ 0 h 6858000"/>
                <a:gd name="connsiteX99" fmla="*/ 2298402 w 9767847"/>
                <a:gd name="connsiteY99" fmla="*/ 0 h 6858000"/>
                <a:gd name="connsiteX100" fmla="*/ 2135542 w 9767847"/>
                <a:gd name="connsiteY100" fmla="*/ 121879 h 6858000"/>
                <a:gd name="connsiteX101" fmla="*/ 1969576 w 9767847"/>
                <a:gd name="connsiteY101" fmla="*/ 259084 h 6858000"/>
                <a:gd name="connsiteX102" fmla="*/ 1659938 w 9767847"/>
                <a:gd name="connsiteY102" fmla="*/ 553953 h 6858000"/>
                <a:gd name="connsiteX103" fmla="*/ 729383 w 9767847"/>
                <a:gd name="connsiteY103" fmla="*/ 1940578 h 6858000"/>
                <a:gd name="connsiteX104" fmla="*/ 578465 w 9767847"/>
                <a:gd name="connsiteY104" fmla="*/ 2324905 h 6858000"/>
                <a:gd name="connsiteX105" fmla="*/ 465080 w 9767847"/>
                <a:gd name="connsiteY105" fmla="*/ 2718973 h 6858000"/>
                <a:gd name="connsiteX106" fmla="*/ 423820 w 9767847"/>
                <a:gd name="connsiteY106" fmla="*/ 2919535 h 6858000"/>
                <a:gd name="connsiteX107" fmla="*/ 392355 w 9767847"/>
                <a:gd name="connsiteY107" fmla="*/ 3122169 h 6858000"/>
                <a:gd name="connsiteX108" fmla="*/ 358801 w 9767847"/>
                <a:gd name="connsiteY108" fmla="*/ 3531013 h 6858000"/>
                <a:gd name="connsiteX109" fmla="*/ 410350 w 9767847"/>
                <a:gd name="connsiteY109" fmla="*/ 4352324 h 6858000"/>
                <a:gd name="connsiteX110" fmla="*/ 449022 w 9767847"/>
                <a:gd name="connsiteY110" fmla="*/ 4555147 h 6858000"/>
                <a:gd name="connsiteX111" fmla="*/ 498882 w 9767847"/>
                <a:gd name="connsiteY111" fmla="*/ 4756463 h 6858000"/>
                <a:gd name="connsiteX112" fmla="*/ 559775 w 9767847"/>
                <a:gd name="connsiteY112" fmla="*/ 4955755 h 6858000"/>
                <a:gd name="connsiteX113" fmla="*/ 631406 w 9767847"/>
                <a:gd name="connsiteY113" fmla="*/ 5152084 h 6858000"/>
                <a:gd name="connsiteX114" fmla="*/ 1023461 w 9767847"/>
                <a:gd name="connsiteY114" fmla="*/ 5898055 h 6858000"/>
                <a:gd name="connsiteX115" fmla="*/ 1575880 w 9767847"/>
                <a:gd name="connsiteY115" fmla="*/ 6551744 h 6858000"/>
                <a:gd name="connsiteX116" fmla="*/ 1905228 w 9767847"/>
                <a:gd name="connsiteY116" fmla="*/ 6833566 h 6858000"/>
                <a:gd name="connsiteX117" fmla="*/ 1938629 w 9767847"/>
                <a:gd name="connsiteY117" fmla="*/ 6858000 h 6858000"/>
                <a:gd name="connsiteX118" fmla="*/ 1368607 w 9767847"/>
                <a:gd name="connsiteY118" fmla="*/ 6858000 h 6858000"/>
                <a:gd name="connsiteX119" fmla="*/ 1115251 w 9767847"/>
                <a:gd name="connsiteY119" fmla="*/ 6594103 h 6858000"/>
                <a:gd name="connsiteX120" fmla="*/ 0 w 9767847"/>
                <a:gd name="connsiteY120" fmla="*/ 3653129 h 6858000"/>
                <a:gd name="connsiteX121" fmla="*/ 1777294 w 9767847"/>
                <a:gd name="connsiteY121" fmla="*/ 8541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9767847" h="6858000">
                  <a:moveTo>
                    <a:pt x="7145704" y="0"/>
                  </a:moveTo>
                  <a:lnTo>
                    <a:pt x="7875738" y="0"/>
                  </a:lnTo>
                  <a:lnTo>
                    <a:pt x="7990553" y="85415"/>
                  </a:lnTo>
                  <a:cubicBezTo>
                    <a:pt x="9075991" y="933432"/>
                    <a:pt x="9767847" y="2216793"/>
                    <a:pt x="9767847" y="3653129"/>
                  </a:cubicBezTo>
                  <a:cubicBezTo>
                    <a:pt x="9767847" y="4770280"/>
                    <a:pt x="9349317" y="5794890"/>
                    <a:pt x="8652597" y="6594103"/>
                  </a:cubicBezTo>
                  <a:lnTo>
                    <a:pt x="8399240" y="6858000"/>
                  </a:lnTo>
                  <a:lnTo>
                    <a:pt x="6766926" y="6858000"/>
                  </a:lnTo>
                  <a:lnTo>
                    <a:pt x="6804586" y="6821201"/>
                  </a:lnTo>
                  <a:lnTo>
                    <a:pt x="6881735" y="6745295"/>
                  </a:lnTo>
                  <a:cubicBezTo>
                    <a:pt x="6907435" y="6719979"/>
                    <a:pt x="6933134" y="6694896"/>
                    <a:pt x="6958883" y="6668920"/>
                  </a:cubicBezTo>
                  <a:lnTo>
                    <a:pt x="7267925" y="6359792"/>
                  </a:lnTo>
                  <a:lnTo>
                    <a:pt x="7424360" y="6204783"/>
                  </a:lnTo>
                  <a:cubicBezTo>
                    <a:pt x="7450754" y="6178900"/>
                    <a:pt x="7477598" y="6152829"/>
                    <a:pt x="7504938" y="6126806"/>
                  </a:cubicBezTo>
                  <a:lnTo>
                    <a:pt x="7546396" y="6087795"/>
                  </a:lnTo>
                  <a:cubicBezTo>
                    <a:pt x="7560264" y="6074901"/>
                    <a:pt x="7574780" y="6061630"/>
                    <a:pt x="7588002" y="6049630"/>
                  </a:cubicBezTo>
                  <a:lnTo>
                    <a:pt x="7631000" y="6010807"/>
                  </a:lnTo>
                  <a:lnTo>
                    <a:pt x="7675440" y="5972407"/>
                  </a:lnTo>
                  <a:cubicBezTo>
                    <a:pt x="7690404" y="5959796"/>
                    <a:pt x="7705564" y="5947419"/>
                    <a:pt x="7720626" y="5934949"/>
                  </a:cubicBezTo>
                  <a:cubicBezTo>
                    <a:pt x="7735738" y="5922525"/>
                    <a:pt x="7751197" y="5910619"/>
                    <a:pt x="7766458" y="5898432"/>
                  </a:cubicBezTo>
                  <a:cubicBezTo>
                    <a:pt x="7827949" y="5850290"/>
                    <a:pt x="7890979" y="5804597"/>
                    <a:pt x="7955254" y="5760926"/>
                  </a:cubicBezTo>
                  <a:cubicBezTo>
                    <a:pt x="8083800" y="5673632"/>
                    <a:pt x="8216872" y="5594434"/>
                    <a:pt x="8352678" y="5521728"/>
                  </a:cubicBezTo>
                  <a:lnTo>
                    <a:pt x="8451350" y="5469352"/>
                  </a:lnTo>
                  <a:lnTo>
                    <a:pt x="8548532" y="5417493"/>
                  </a:lnTo>
                  <a:cubicBezTo>
                    <a:pt x="8612110" y="5383188"/>
                    <a:pt x="8673251" y="5349306"/>
                    <a:pt x="8729473" y="5314059"/>
                  </a:cubicBezTo>
                  <a:cubicBezTo>
                    <a:pt x="8743591" y="5305213"/>
                    <a:pt x="8757161" y="5296459"/>
                    <a:pt x="8770781" y="5287330"/>
                  </a:cubicBezTo>
                  <a:cubicBezTo>
                    <a:pt x="8777591" y="5282765"/>
                    <a:pt x="8784451" y="5278201"/>
                    <a:pt x="8790964" y="5273590"/>
                  </a:cubicBezTo>
                  <a:cubicBezTo>
                    <a:pt x="8797574" y="5268977"/>
                    <a:pt x="8804235" y="5264412"/>
                    <a:pt x="8810499" y="5259801"/>
                  </a:cubicBezTo>
                  <a:cubicBezTo>
                    <a:pt x="8835999" y="5241401"/>
                    <a:pt x="8860407" y="5222389"/>
                    <a:pt x="8883571" y="5202577"/>
                  </a:cubicBezTo>
                  <a:cubicBezTo>
                    <a:pt x="8929900" y="5162954"/>
                    <a:pt x="8971258" y="5120413"/>
                    <a:pt x="9006651" y="5074625"/>
                  </a:cubicBezTo>
                  <a:cubicBezTo>
                    <a:pt x="9015351" y="5063426"/>
                    <a:pt x="9024398" y="5050955"/>
                    <a:pt x="9033494" y="5038203"/>
                  </a:cubicBezTo>
                  <a:lnTo>
                    <a:pt x="9040305" y="5028649"/>
                  </a:lnTo>
                  <a:lnTo>
                    <a:pt x="9046568" y="5019379"/>
                  </a:lnTo>
                  <a:cubicBezTo>
                    <a:pt x="9050743" y="5013261"/>
                    <a:pt x="9054819" y="5007050"/>
                    <a:pt x="9058846" y="5000743"/>
                  </a:cubicBezTo>
                  <a:cubicBezTo>
                    <a:pt x="9075002" y="4975615"/>
                    <a:pt x="9090212" y="4949403"/>
                    <a:pt x="9104529" y="4922203"/>
                  </a:cubicBezTo>
                  <a:cubicBezTo>
                    <a:pt x="9133211" y="4867850"/>
                    <a:pt x="9158313" y="4809545"/>
                    <a:pt x="9181081" y="4748792"/>
                  </a:cubicBezTo>
                  <a:cubicBezTo>
                    <a:pt x="9203748" y="4688276"/>
                    <a:pt x="9223383" y="4625876"/>
                    <a:pt x="9240731" y="4561970"/>
                  </a:cubicBezTo>
                  <a:cubicBezTo>
                    <a:pt x="9249481" y="4530064"/>
                    <a:pt x="9257682" y="4497782"/>
                    <a:pt x="9265388" y="4465171"/>
                  </a:cubicBezTo>
                  <a:cubicBezTo>
                    <a:pt x="9269215" y="4448842"/>
                    <a:pt x="9272943" y="4432465"/>
                    <a:pt x="9276571" y="4416041"/>
                  </a:cubicBezTo>
                  <a:lnTo>
                    <a:pt x="9281841" y="4391477"/>
                  </a:lnTo>
                  <a:lnTo>
                    <a:pt x="9286513" y="4368936"/>
                  </a:lnTo>
                  <a:lnTo>
                    <a:pt x="9296754" y="4316136"/>
                  </a:lnTo>
                  <a:lnTo>
                    <a:pt x="9301029" y="4293172"/>
                  </a:lnTo>
                  <a:lnTo>
                    <a:pt x="9302818" y="4282679"/>
                  </a:lnTo>
                  <a:lnTo>
                    <a:pt x="9304658" y="4270914"/>
                  </a:lnTo>
                  <a:lnTo>
                    <a:pt x="9312810" y="4220043"/>
                  </a:lnTo>
                  <a:lnTo>
                    <a:pt x="9316887" y="4194584"/>
                  </a:lnTo>
                  <a:lnTo>
                    <a:pt x="9318923" y="4181878"/>
                  </a:lnTo>
                  <a:cubicBezTo>
                    <a:pt x="9319570" y="4177644"/>
                    <a:pt x="9319969" y="4173267"/>
                    <a:pt x="9320515" y="4168984"/>
                  </a:cubicBezTo>
                  <a:lnTo>
                    <a:pt x="9332445" y="4069079"/>
                  </a:lnTo>
                  <a:cubicBezTo>
                    <a:pt x="9333836" y="4056468"/>
                    <a:pt x="9334880" y="4040986"/>
                    <a:pt x="9336173" y="4022774"/>
                  </a:cubicBezTo>
                  <a:lnTo>
                    <a:pt x="9340199" y="3969269"/>
                  </a:lnTo>
                  <a:cubicBezTo>
                    <a:pt x="9345071" y="3903904"/>
                    <a:pt x="9347358" y="3837081"/>
                    <a:pt x="9347557" y="3770070"/>
                  </a:cubicBezTo>
                  <a:cubicBezTo>
                    <a:pt x="9347656" y="3736518"/>
                    <a:pt x="9347209" y="3702871"/>
                    <a:pt x="9346364" y="3669036"/>
                  </a:cubicBezTo>
                  <a:lnTo>
                    <a:pt x="9344921" y="3619341"/>
                  </a:lnTo>
                  <a:lnTo>
                    <a:pt x="9344524" y="3607624"/>
                  </a:lnTo>
                  <a:lnTo>
                    <a:pt x="9343728" y="3594872"/>
                  </a:lnTo>
                  <a:lnTo>
                    <a:pt x="9342188" y="3569366"/>
                  </a:lnTo>
                  <a:lnTo>
                    <a:pt x="9339056" y="3518354"/>
                  </a:lnTo>
                  <a:cubicBezTo>
                    <a:pt x="9337914" y="3501319"/>
                    <a:pt x="9335874" y="3484236"/>
                    <a:pt x="9334334" y="3467155"/>
                  </a:cubicBezTo>
                  <a:lnTo>
                    <a:pt x="9329363" y="3415908"/>
                  </a:lnTo>
                  <a:lnTo>
                    <a:pt x="9328319" y="3404755"/>
                  </a:lnTo>
                  <a:lnTo>
                    <a:pt x="9327177" y="3394214"/>
                  </a:lnTo>
                  <a:lnTo>
                    <a:pt x="9324293" y="3370872"/>
                  </a:lnTo>
                  <a:lnTo>
                    <a:pt x="9320763" y="3344427"/>
                  </a:lnTo>
                  <a:lnTo>
                    <a:pt x="9317184" y="3315343"/>
                  </a:lnTo>
                  <a:cubicBezTo>
                    <a:pt x="9315594" y="3300991"/>
                    <a:pt x="9313506" y="3286404"/>
                    <a:pt x="9311021" y="3270309"/>
                  </a:cubicBezTo>
                  <a:lnTo>
                    <a:pt x="9302719" y="3219815"/>
                  </a:lnTo>
                  <a:cubicBezTo>
                    <a:pt x="9299936" y="3203157"/>
                    <a:pt x="9297003" y="3186498"/>
                    <a:pt x="9293970" y="3169887"/>
                  </a:cubicBezTo>
                  <a:cubicBezTo>
                    <a:pt x="9281891" y="3103393"/>
                    <a:pt x="9267674" y="3037182"/>
                    <a:pt x="9252065" y="2971205"/>
                  </a:cubicBezTo>
                  <a:cubicBezTo>
                    <a:pt x="9244261" y="2938265"/>
                    <a:pt x="9235959" y="2905371"/>
                    <a:pt x="9227211" y="2872571"/>
                  </a:cubicBezTo>
                  <a:lnTo>
                    <a:pt x="9220699" y="2848524"/>
                  </a:lnTo>
                  <a:lnTo>
                    <a:pt x="9213740" y="2824289"/>
                  </a:lnTo>
                  <a:cubicBezTo>
                    <a:pt x="9209216" y="2808147"/>
                    <a:pt x="9204345" y="2791866"/>
                    <a:pt x="9199374" y="2775536"/>
                  </a:cubicBezTo>
                  <a:cubicBezTo>
                    <a:pt x="9159855" y="2645184"/>
                    <a:pt x="9114272" y="2516197"/>
                    <a:pt x="9061829" y="2389515"/>
                  </a:cubicBezTo>
                  <a:cubicBezTo>
                    <a:pt x="9035582" y="2326175"/>
                    <a:pt x="9008043" y="2263258"/>
                    <a:pt x="8978865" y="2200953"/>
                  </a:cubicBezTo>
                  <a:lnTo>
                    <a:pt x="8956694" y="2154317"/>
                  </a:lnTo>
                  <a:lnTo>
                    <a:pt x="8934176" y="2108012"/>
                  </a:lnTo>
                  <a:cubicBezTo>
                    <a:pt x="8918915" y="2077189"/>
                    <a:pt x="8903157" y="2046130"/>
                    <a:pt x="8887151" y="2015448"/>
                  </a:cubicBezTo>
                  <a:cubicBezTo>
                    <a:pt x="8854988" y="1953989"/>
                    <a:pt x="8822082" y="1892908"/>
                    <a:pt x="8787533" y="1832625"/>
                  </a:cubicBezTo>
                  <a:lnTo>
                    <a:pt x="8761485" y="1787496"/>
                  </a:lnTo>
                  <a:lnTo>
                    <a:pt x="8734791" y="1741991"/>
                  </a:lnTo>
                  <a:cubicBezTo>
                    <a:pt x="8717047" y="1711921"/>
                    <a:pt x="8699200" y="1682461"/>
                    <a:pt x="8680808" y="1652910"/>
                  </a:cubicBezTo>
                  <a:cubicBezTo>
                    <a:pt x="8644322" y="1593756"/>
                    <a:pt x="8606194" y="1535216"/>
                    <a:pt x="8567024" y="1477004"/>
                  </a:cubicBezTo>
                  <a:lnTo>
                    <a:pt x="8537446" y="1433428"/>
                  </a:lnTo>
                  <a:lnTo>
                    <a:pt x="8507423" y="1389994"/>
                  </a:lnTo>
                  <a:cubicBezTo>
                    <a:pt x="8487390" y="1361382"/>
                    <a:pt x="8467158" y="1332817"/>
                    <a:pt x="8446529" y="1304393"/>
                  </a:cubicBezTo>
                  <a:cubicBezTo>
                    <a:pt x="8405271" y="1247595"/>
                    <a:pt x="8362718" y="1191218"/>
                    <a:pt x="8319224" y="1135124"/>
                  </a:cubicBezTo>
                  <a:lnTo>
                    <a:pt x="8286366" y="1093148"/>
                  </a:lnTo>
                  <a:lnTo>
                    <a:pt x="8270161" y="1072538"/>
                  </a:lnTo>
                  <a:lnTo>
                    <a:pt x="8253856" y="1052254"/>
                  </a:lnTo>
                  <a:cubicBezTo>
                    <a:pt x="8231636" y="1024773"/>
                    <a:pt x="8209117" y="997479"/>
                    <a:pt x="8186352" y="970373"/>
                  </a:cubicBezTo>
                  <a:cubicBezTo>
                    <a:pt x="8140917" y="916020"/>
                    <a:pt x="8094240" y="862515"/>
                    <a:pt x="8046768" y="809527"/>
                  </a:cubicBezTo>
                  <a:lnTo>
                    <a:pt x="8010927" y="769951"/>
                  </a:lnTo>
                  <a:lnTo>
                    <a:pt x="7974788" y="730751"/>
                  </a:lnTo>
                  <a:cubicBezTo>
                    <a:pt x="7950382" y="704587"/>
                    <a:pt x="7925824" y="678563"/>
                    <a:pt x="7901070" y="652823"/>
                  </a:cubicBezTo>
                  <a:cubicBezTo>
                    <a:pt x="7851510" y="601387"/>
                    <a:pt x="7801404" y="550612"/>
                    <a:pt x="7750054" y="501106"/>
                  </a:cubicBezTo>
                  <a:cubicBezTo>
                    <a:pt x="7698902" y="451742"/>
                    <a:pt x="7645913" y="403036"/>
                    <a:pt x="7592277" y="355319"/>
                  </a:cubicBezTo>
                  <a:cubicBezTo>
                    <a:pt x="7484856" y="259884"/>
                    <a:pt x="7373308" y="168402"/>
                    <a:pt x="7257734" y="81062"/>
                  </a:cubicBezTo>
                  <a:close/>
                  <a:moveTo>
                    <a:pt x="1892109" y="0"/>
                  </a:moveTo>
                  <a:lnTo>
                    <a:pt x="2298402" y="0"/>
                  </a:lnTo>
                  <a:lnTo>
                    <a:pt x="2135542" y="121879"/>
                  </a:lnTo>
                  <a:cubicBezTo>
                    <a:pt x="2078998" y="166378"/>
                    <a:pt x="2023659" y="212143"/>
                    <a:pt x="1969576" y="259084"/>
                  </a:cubicBezTo>
                  <a:cubicBezTo>
                    <a:pt x="1861309" y="352918"/>
                    <a:pt x="1758064" y="451412"/>
                    <a:pt x="1659938" y="553953"/>
                  </a:cubicBezTo>
                  <a:cubicBezTo>
                    <a:pt x="1266987" y="964444"/>
                    <a:pt x="953820" y="1435593"/>
                    <a:pt x="729383" y="1940578"/>
                  </a:cubicBezTo>
                  <a:cubicBezTo>
                    <a:pt x="673260" y="2066459"/>
                    <a:pt x="622855" y="2195070"/>
                    <a:pt x="578465" y="2324905"/>
                  </a:cubicBezTo>
                  <a:cubicBezTo>
                    <a:pt x="534125" y="2454785"/>
                    <a:pt x="496147" y="2586314"/>
                    <a:pt x="465080" y="2718973"/>
                  </a:cubicBezTo>
                  <a:cubicBezTo>
                    <a:pt x="449769" y="2785089"/>
                    <a:pt x="435850" y="2852289"/>
                    <a:pt x="423820" y="2919535"/>
                  </a:cubicBezTo>
                  <a:cubicBezTo>
                    <a:pt x="411840" y="2986829"/>
                    <a:pt x="401054" y="3054358"/>
                    <a:pt x="392355" y="3122169"/>
                  </a:cubicBezTo>
                  <a:cubicBezTo>
                    <a:pt x="374509" y="3257744"/>
                    <a:pt x="363424" y="3393978"/>
                    <a:pt x="358801" y="3531013"/>
                  </a:cubicBezTo>
                  <a:cubicBezTo>
                    <a:pt x="349009" y="3804941"/>
                    <a:pt x="366357" y="4079668"/>
                    <a:pt x="410350" y="4352324"/>
                  </a:cubicBezTo>
                  <a:cubicBezTo>
                    <a:pt x="421286" y="4420230"/>
                    <a:pt x="434209" y="4487758"/>
                    <a:pt x="449022" y="4555147"/>
                  </a:cubicBezTo>
                  <a:cubicBezTo>
                    <a:pt x="463737" y="4622534"/>
                    <a:pt x="480389" y="4689686"/>
                    <a:pt x="498882" y="4756463"/>
                  </a:cubicBezTo>
                  <a:cubicBezTo>
                    <a:pt x="517373" y="4823239"/>
                    <a:pt x="537704" y="4889733"/>
                    <a:pt x="559775" y="4955755"/>
                  </a:cubicBezTo>
                  <a:cubicBezTo>
                    <a:pt x="581946" y="5021873"/>
                    <a:pt x="605358" y="5087473"/>
                    <a:pt x="631406" y="5152084"/>
                  </a:cubicBezTo>
                  <a:cubicBezTo>
                    <a:pt x="734055" y="5411706"/>
                    <a:pt x="865188" y="5662668"/>
                    <a:pt x="1023461" y="5898055"/>
                  </a:cubicBezTo>
                  <a:cubicBezTo>
                    <a:pt x="1181487" y="6133676"/>
                    <a:pt x="1367051" y="6353345"/>
                    <a:pt x="1575880" y="6551744"/>
                  </a:cubicBezTo>
                  <a:cubicBezTo>
                    <a:pt x="1680269" y="6651014"/>
                    <a:pt x="1790338" y="6745037"/>
                    <a:pt x="1905228" y="6833566"/>
                  </a:cubicBezTo>
                  <a:lnTo>
                    <a:pt x="1938629" y="6858000"/>
                  </a:lnTo>
                  <a:lnTo>
                    <a:pt x="1368607" y="6858000"/>
                  </a:lnTo>
                  <a:lnTo>
                    <a:pt x="1115251" y="6594103"/>
                  </a:lnTo>
                  <a:cubicBezTo>
                    <a:pt x="418530" y="5794890"/>
                    <a:pt x="0" y="4770280"/>
                    <a:pt x="0" y="3653129"/>
                  </a:cubicBezTo>
                  <a:cubicBezTo>
                    <a:pt x="0" y="2216793"/>
                    <a:pt x="691856" y="933432"/>
                    <a:pt x="1777294" y="85415"/>
                  </a:cubicBezTo>
                  <a:close/>
                </a:path>
              </a:pathLst>
            </a:cu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grpSp>
      <p:sp>
        <p:nvSpPr>
          <p:cNvPr id="2" name="Title 1">
            <a:extLst>
              <a:ext uri="{FF2B5EF4-FFF2-40B4-BE49-F238E27FC236}">
                <a16:creationId xmlns:a16="http://schemas.microsoft.com/office/drawing/2014/main" id="{C75D3C90-35CB-E132-2CFC-BFE6679EE7C0}"/>
              </a:ext>
            </a:extLst>
          </p:cNvPr>
          <p:cNvSpPr>
            <a:spLocks noGrp="1"/>
          </p:cNvSpPr>
          <p:nvPr>
            <p:ph type="title"/>
          </p:nvPr>
        </p:nvSpPr>
        <p:spPr>
          <a:xfrm>
            <a:off x="3045368" y="2043663"/>
            <a:ext cx="6105194" cy="2031055"/>
          </a:xfrm>
        </p:spPr>
        <p:txBody>
          <a:bodyPr vert="horz" lIns="91440" tIns="45720" rIns="91440" bIns="45720" rtlCol="0" anchor="b">
            <a:normAutofit/>
          </a:bodyPr>
          <a:lstStyle/>
          <a:p>
            <a:pPr algn="ctr"/>
            <a:r>
              <a:rPr lang="en-US" altLang="fr-FR" sz="5200" b="1" kern="1200">
                <a:solidFill>
                  <a:schemeClr val="tx2"/>
                </a:solidFill>
                <a:latin typeface="+mj-lt"/>
                <a:ea typeface="+mj-ea"/>
                <a:cs typeface="+mj-cs"/>
              </a:rPr>
              <a:t>Questions?</a:t>
            </a:r>
            <a:endParaRPr lang="en-US" sz="5200" b="1" kern="1200">
              <a:solidFill>
                <a:schemeClr val="tx2"/>
              </a:solidFill>
              <a:latin typeface="+mj-lt"/>
              <a:ea typeface="+mj-ea"/>
              <a:cs typeface="+mj-cs"/>
            </a:endParaRPr>
          </a:p>
        </p:txBody>
      </p:sp>
    </p:spTree>
    <p:extLst>
      <p:ext uri="{BB962C8B-B14F-4D97-AF65-F5344CB8AC3E}">
        <p14:creationId xmlns:p14="http://schemas.microsoft.com/office/powerpoint/2010/main" val="34548415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3DB243AD-D96E-F064-66C8-5BBE753304F4}"/>
            </a:ext>
          </a:extLst>
        </p:cNvPr>
        <p:cNvGrpSpPr/>
        <p:nvPr/>
      </p:nvGrpSpPr>
      <p:grpSpPr>
        <a:xfrm>
          <a:off x="0" y="0"/>
          <a:ext cx="0" cy="0"/>
          <a:chOff x="0" y="0"/>
          <a:chExt cx="0" cy="0"/>
        </a:xfrm>
      </p:grpSpPr>
      <p:sp useBgFill="1">
        <p:nvSpPr>
          <p:cNvPr id="94" name="Rectangle 93">
            <a:extLst>
              <a:ext uri="{FF2B5EF4-FFF2-40B4-BE49-F238E27FC236}">
                <a16:creationId xmlns:a16="http://schemas.microsoft.com/office/drawing/2014/main" id="{2151139A-886F-4B97-8815-729AD3831B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5" name="Rectangle 94">
            <a:extLst>
              <a:ext uri="{FF2B5EF4-FFF2-40B4-BE49-F238E27FC236}">
                <a16:creationId xmlns:a16="http://schemas.microsoft.com/office/drawing/2014/main" id="{AB5E08C4-8CDD-4623-A5B8-E998C6DEE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492"/>
            <a:ext cx="12191998" cy="1575955"/>
          </a:xfrm>
          <a:prstGeom prst="rect">
            <a:avLst/>
          </a:prstGeom>
          <a:gradFill>
            <a:gsLst>
              <a:gs pos="0">
                <a:schemeClr val="accent1">
                  <a:lumMod val="50000"/>
                </a:scheme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15F33878-D502-4FFA-8ACE-F2AECDB2A2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35"/>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D3539FEE-81D3-4406-802E-60B20B16F4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8" y="-5307777"/>
            <a:ext cx="1576446" cy="12192001"/>
          </a:xfrm>
          <a:prstGeom prst="rect">
            <a:avLst/>
          </a:prstGeom>
          <a:gradFill>
            <a:gsLst>
              <a:gs pos="16000">
                <a:srgbClr val="000000">
                  <a:alpha val="0"/>
                </a:srgbClr>
              </a:gs>
              <a:gs pos="99000">
                <a:srgbClr val="000000">
                  <a:alpha val="87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Rectangle 99">
            <a:extLst>
              <a:ext uri="{FF2B5EF4-FFF2-40B4-BE49-F238E27FC236}">
                <a16:creationId xmlns:a16="http://schemas.microsoft.com/office/drawing/2014/main" id="{DC701763-729E-462F-A5A8-E0DEFEB1E2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25434" y="986"/>
            <a:ext cx="4303422" cy="1575461"/>
          </a:xfrm>
          <a:prstGeom prst="rect">
            <a:avLst/>
          </a:prstGeom>
          <a:gradFill>
            <a:gsLst>
              <a:gs pos="0">
                <a:schemeClr val="accent1">
                  <a:alpha val="17000"/>
                </a:schemeClr>
              </a:gs>
              <a:gs pos="74000">
                <a:schemeClr val="accent1">
                  <a:lumMod val="50000"/>
                  <a:alpha val="0"/>
                </a:schemeClr>
              </a:gs>
            </a:gsLst>
            <a:lin ang="14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E3E39E7-27D2-9D6B-F9B2-A3BBE5C31B2F}"/>
              </a:ext>
            </a:extLst>
          </p:cNvPr>
          <p:cNvSpPr>
            <a:spLocks noGrp="1"/>
          </p:cNvSpPr>
          <p:nvPr>
            <p:ph type="title"/>
          </p:nvPr>
        </p:nvSpPr>
        <p:spPr>
          <a:xfrm>
            <a:off x="699714" y="353160"/>
            <a:ext cx="7091300" cy="898581"/>
          </a:xfrm>
        </p:spPr>
        <p:txBody>
          <a:bodyPr vert="horz" lIns="91440" tIns="45720" rIns="91440" bIns="45720" rtlCol="0" anchor="ctr">
            <a:normAutofit/>
          </a:bodyPr>
          <a:lstStyle/>
          <a:p>
            <a:r>
              <a:rPr lang="en-US" altLang="fr-FR" sz="4000" b="1" kern="1200" dirty="0">
                <a:solidFill>
                  <a:srgbClr val="FFFFFF"/>
                </a:solidFill>
                <a:latin typeface="+mj-lt"/>
                <a:ea typeface="+mj-ea"/>
                <a:cs typeface="+mj-cs"/>
              </a:rPr>
              <a:t>Managing dates - </a:t>
            </a:r>
            <a:r>
              <a:rPr lang="en-US" altLang="fr-FR" sz="4000" b="1" dirty="0">
                <a:solidFill>
                  <a:srgbClr val="FFFFFF"/>
                </a:solidFill>
              </a:rPr>
              <a:t>Live Demo</a:t>
            </a:r>
            <a:endParaRPr lang="en-US" sz="4000" b="1" dirty="0">
              <a:solidFill>
                <a:srgbClr val="FFFFFF"/>
              </a:solidFill>
            </a:endParaRPr>
          </a:p>
        </p:txBody>
      </p:sp>
      <p:pic>
        <p:nvPicPr>
          <p:cNvPr id="4" name="Picture 3">
            <a:extLst>
              <a:ext uri="{FF2B5EF4-FFF2-40B4-BE49-F238E27FC236}">
                <a16:creationId xmlns:a16="http://schemas.microsoft.com/office/drawing/2014/main" id="{40FF208F-F619-D5C6-064E-98D6B6962937}"/>
              </a:ext>
            </a:extLst>
          </p:cNvPr>
          <p:cNvPicPr>
            <a:picLocks noChangeAspect="1"/>
          </p:cNvPicPr>
          <p:nvPr/>
        </p:nvPicPr>
        <p:blipFill>
          <a:blip r:embed="rId2"/>
          <a:stretch>
            <a:fillRect/>
          </a:stretch>
        </p:blipFill>
        <p:spPr>
          <a:xfrm>
            <a:off x="715747" y="1916269"/>
            <a:ext cx="6089243" cy="3912336"/>
          </a:xfrm>
          <a:prstGeom prst="rect">
            <a:avLst/>
          </a:prstGeom>
        </p:spPr>
      </p:pic>
      <p:pic>
        <p:nvPicPr>
          <p:cNvPr id="81" name="Graphic 80" descr="Monitor">
            <a:extLst>
              <a:ext uri="{FF2B5EF4-FFF2-40B4-BE49-F238E27FC236}">
                <a16:creationId xmlns:a16="http://schemas.microsoft.com/office/drawing/2014/main" id="{7F726774-2666-016A-FC0E-D314323A12A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844442" y="2155246"/>
            <a:ext cx="3997831" cy="3997831"/>
          </a:xfrm>
          <a:prstGeom prst="rect">
            <a:avLst/>
          </a:prstGeom>
        </p:spPr>
      </p:pic>
    </p:spTree>
    <p:extLst>
      <p:ext uri="{BB962C8B-B14F-4D97-AF65-F5344CB8AC3E}">
        <p14:creationId xmlns:p14="http://schemas.microsoft.com/office/powerpoint/2010/main" val="31625570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SharedContentType xmlns="Microsoft.SharePoint.Taxonomy.ContentTypeSync" SourceId="3f8169e7-20d4-4f95-9450-953b2d8ea517" ContentTypeId="0x01010015F0DD43F147ED4DB3F172C2DF96DD9608" PreviousValue="false"/>
</file>

<file path=customXml/item4.xml><?xml version="1.0" encoding="utf-8"?>
<ct:contentTypeSchema xmlns:ct="http://schemas.microsoft.com/office/2006/metadata/contentType" xmlns:ma="http://schemas.microsoft.com/office/2006/metadata/properties/metaAttributes" ct:_="" ma:_="" ma:contentTypeName="OCA_HQ_FS" ma:contentTypeID="0x01010015F0DD43F147ED4DB3F172C2DF96DD9608000EBB9A20D2A90F49B59E4ECF09FC5DBC" ma:contentTypeVersion="88" ma:contentTypeDescription="Content Type for all OCA Field Support units and departments. For Example; Logistics, Field Finance, Field HR etc." ma:contentTypeScope="" ma:versionID="95b0c30525bb8b4a29792f927d05a0e5">
  <xsd:schema xmlns:xsd="http://www.w3.org/2001/XMLSchema" xmlns:xs="http://www.w3.org/2001/XMLSchema" xmlns:p="http://schemas.microsoft.com/office/2006/metadata/properties" xmlns:ns2="20c1abfa-485b-41c9-a329-38772ca1fd48" xmlns:ns3="e012d6fe-a217-4afd-9343-be3f9ab704e0" targetNamespace="http://schemas.microsoft.com/office/2006/metadata/properties" ma:root="true" ma:fieldsID="ff69eb7844f41ded1c65dbab9525b271" ns2:_="" ns3:_="">
    <xsd:import namespace="20c1abfa-485b-41c9-a329-38772ca1fd48"/>
    <xsd:import namespace="e012d6fe-a217-4afd-9343-be3f9ab704e0"/>
    <xsd:element name="properties">
      <xsd:complexType>
        <xsd:sequence>
          <xsd:element name="documentManagement">
            <xsd:complexType>
              <xsd:all>
                <xsd:element ref="ns2:OCA_Security" minOccurs="0"/>
                <xsd:element ref="ns2:PersonalData" minOccurs="0"/>
                <xsd:element ref="ns2:Last_Published_Date" minOccurs="0"/>
                <xsd:element ref="ns2:HQ_Project" minOccurs="0"/>
                <xsd:element ref="ns2:ac5bcaea78d645efbd7ad57ee0e99c74" minOccurs="0"/>
                <xsd:element ref="ns2:k28648cfc64c4feeb48d6f4fd07f97c9" minOccurs="0"/>
                <xsd:element ref="ns2:ea1123c5d5854e3487d4709e724a374d" minOccurs="0"/>
                <xsd:element ref="ns2:cd29f0ef384242669a606ad1a9df00b7" minOccurs="0"/>
                <xsd:element ref="ns2:TaxCatchAll" minOccurs="0"/>
                <xsd:element ref="ns2:ma355bf4056648d0a4807f82c334cfeb" minOccurs="0"/>
                <xsd:element ref="ns2:TaxCatchAllLabel" minOccurs="0"/>
                <xsd:element ref="ns2:c9685e466d8f4649b390625e1425c3ff" minOccurs="0"/>
                <xsd:element ref="ns2:p0c3e7b3f5fa4709884d178aaf27d97b" minOccurs="0"/>
                <xsd:element ref="ns2:hf1c0e968c904d07a40bcfc4c670c7df" minOccurs="0"/>
                <xsd:element ref="ns2:TaxKeywordTaxHTField" minOccurs="0"/>
                <xsd:element ref="ns2:Keep_Until" minOccurs="0"/>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0c1abfa-485b-41c9-a329-38772ca1fd48" elementFormDefault="qualified">
    <xsd:import namespace="http://schemas.microsoft.com/office/2006/documentManagement/types"/>
    <xsd:import namespace="http://schemas.microsoft.com/office/infopath/2007/PartnerControls"/>
    <xsd:element name="OCA_Security" ma:index="4" nillable="true" ma:displayName="Security" ma:default="MSF Internal" ma:format="RadioButtons" ma:internalName="OCA_Security">
      <xsd:simpleType>
        <xsd:restriction base="dms:Choice">
          <xsd:enumeration value="SECRET - Do Not Share"/>
          <xsd:enumeration value="Confidential - Do Not Share"/>
          <xsd:enumeration value="Restricted"/>
          <xsd:enumeration value="MSF Internal"/>
          <xsd:enumeration value="Public"/>
        </xsd:restriction>
      </xsd:simpleType>
    </xsd:element>
    <xsd:element name="PersonalData" ma:index="5" nillable="true" ma:displayName="PersonalData" ma:default="No Personal Data" ma:internalName="PersonalData">
      <xsd:complexType>
        <xsd:complexContent>
          <xsd:extension base="dms:MultiChoice">
            <xsd:sequence>
              <xsd:element name="Value" maxOccurs="unbounded" minOccurs="0" nillable="true">
                <xsd:simpleType>
                  <xsd:restriction base="dms:Choice">
                    <xsd:enumeration value="No Personal Data"/>
                    <xsd:enumeration value="Contains Personal Data"/>
                  </xsd:restriction>
                </xsd:simpleType>
              </xsd:element>
            </xsd:sequence>
          </xsd:extension>
        </xsd:complexContent>
      </xsd:complexType>
    </xsd:element>
    <xsd:element name="Last_Published_Date" ma:index="12" nillable="true" ma:displayName="Last_Published_Date" ma:format="DateOnly" ma:internalName="Last_Published_Date">
      <xsd:simpleType>
        <xsd:restriction base="dms:DateTime"/>
      </xsd:simpleType>
    </xsd:element>
    <xsd:element name="HQ_Project" ma:index="13" nillable="true" ma:displayName="HQ_Project" ma:internalName="HQ_Project">
      <xsd:simpleType>
        <xsd:restriction base="dms:Text">
          <xsd:maxLength value="255"/>
        </xsd:restriction>
      </xsd:simpleType>
    </xsd:element>
    <xsd:element name="ac5bcaea78d645efbd7ad57ee0e99c74" ma:index="15" nillable="true" ma:taxonomy="true" ma:internalName="ac5bcaea78d645efbd7ad57ee0e99c74" ma:taxonomyFieldName="OCA_DocType" ma:displayName="Document Type" ma:default="" ma:fieldId="{ac5bcaea-78d6-45ef-bd7a-d57ee0e99c74}" ma:taxonomyMulti="true" ma:sspId="3f8169e7-20d4-4f95-9450-953b2d8ea517" ma:termSetId="2173d809-285d-447d-acd7-641ecd217f73" ma:anchorId="00000000-0000-0000-0000-000000000000" ma:open="false" ma:isKeyword="false">
      <xsd:complexType>
        <xsd:sequence>
          <xsd:element ref="pc:Terms" minOccurs="0" maxOccurs="1"/>
        </xsd:sequence>
      </xsd:complexType>
    </xsd:element>
    <xsd:element name="k28648cfc64c4feeb48d6f4fd07f97c9" ma:index="17" nillable="true" ma:taxonomy="true" ma:internalName="k28648cfc64c4feeb48d6f4fd07f97c9" ma:taxonomyFieldName="OCA_Mission" ma:displayName="Mission" ma:readOnly="false" ma:default="" ma:fieldId="{428648cf-c64c-4fee-b48d-6f4fd07f97c9}" ma:sspId="3f8169e7-20d4-4f95-9450-953b2d8ea517" ma:termSetId="5473ade3-518b-4e3b-b139-d6b8001eb7d3" ma:anchorId="00000000-0000-0000-0000-000000000000" ma:open="false" ma:isKeyword="false">
      <xsd:complexType>
        <xsd:sequence>
          <xsd:element ref="pc:Terms" minOccurs="0" maxOccurs="1"/>
        </xsd:sequence>
      </xsd:complexType>
    </xsd:element>
    <xsd:element name="ea1123c5d5854e3487d4709e724a374d" ma:index="18" nillable="true" ma:taxonomy="true" ma:internalName="ea1123c5d5854e3487d4709e724a374d" ma:taxonomyFieldName="OCA_Audience" ma:displayName="Audience" ma:readOnly="false" ma:default="" ma:fieldId="{ea1123c5-d585-4e34-87d4-709e724a374d}" ma:taxonomyMulti="true" ma:sspId="3f8169e7-20d4-4f95-9450-953b2d8ea517" ma:termSetId="238e0ffe-d0c1-48dd-8345-8650b0a1fe87" ma:anchorId="00000000-0000-0000-0000-000000000000" ma:open="false" ma:isKeyword="false">
      <xsd:complexType>
        <xsd:sequence>
          <xsd:element ref="pc:Terms" minOccurs="0" maxOccurs="1"/>
        </xsd:sequence>
      </xsd:complexType>
    </xsd:element>
    <xsd:element name="cd29f0ef384242669a606ad1a9df00b7" ma:index="19" nillable="true" ma:taxonomy="true" ma:internalName="cd29f0ef384242669a606ad1a9df00b7" ma:taxonomyFieldName="OCA_MSFEntity" ma:displayName="MSF Entity" ma:default="2;#Operational Centre Amsterdam|c1cea462-cc28-4c38-bab9-3ca4a912d8a4" ma:fieldId="{cd29f0ef-3842-4266-9a60-6ad1a9df00b7}" ma:sspId="3f8169e7-20d4-4f95-9450-953b2d8ea517" ma:termSetId="535309ab-0619-4f55-9ff2-498ea4073903" ma:anchorId="00000000-0000-0000-0000-000000000000" ma:open="false" ma:isKeyword="false">
      <xsd:complexType>
        <xsd:sequence>
          <xsd:element ref="pc:Terms" minOccurs="0" maxOccurs="1"/>
        </xsd:sequence>
      </xsd:complexType>
    </xsd:element>
    <xsd:element name="TaxCatchAll" ma:index="20" nillable="true" ma:displayName="Taxonomy Catch All Column" ma:hidden="true" ma:list="{3ee88412-b260-4218-9741-b5811b2d46c3}" ma:internalName="TaxCatchAll" ma:showField="CatchAllData" ma:web="e012d6fe-a217-4afd-9343-be3f9ab704e0">
      <xsd:complexType>
        <xsd:complexContent>
          <xsd:extension base="dms:MultiChoiceLookup">
            <xsd:sequence>
              <xsd:element name="Value" type="dms:Lookup" maxOccurs="unbounded" minOccurs="0" nillable="true"/>
            </xsd:sequence>
          </xsd:extension>
        </xsd:complexContent>
      </xsd:complexType>
    </xsd:element>
    <xsd:element name="ma355bf4056648d0a4807f82c334cfeb" ma:index="21" nillable="true" ma:taxonomy="true" ma:internalName="ma355bf4056648d0a4807f82c334cfeb" ma:taxonomyFieldName="OCA_Entity" ma:displayName="OCA Entity" ma:default="3;#OCA|d4e8857b-9887-47cf-8042-cc7cc2e37eb0" ma:fieldId="{6a355bf4-0566-48d0-a480-7f82c334cfeb}" ma:sspId="3f8169e7-20d4-4f95-9450-953b2d8ea517" ma:termSetId="ce6c5e2f-fea0-4dc7-924e-dc3a0e147723" ma:anchorId="00000000-0000-0000-0000-000000000000" ma:open="false" ma:isKeyword="false">
      <xsd:complexType>
        <xsd:sequence>
          <xsd:element ref="pc:Terms" minOccurs="0" maxOccurs="1"/>
        </xsd:sequence>
      </xsd:complexType>
    </xsd:element>
    <xsd:element name="TaxCatchAllLabel" ma:index="22" nillable="true" ma:displayName="Taxonomy Catch All Column1" ma:hidden="true" ma:list="{3ee88412-b260-4218-9741-b5811b2d46c3}" ma:internalName="TaxCatchAllLabel" ma:readOnly="true" ma:showField="CatchAllDataLabel" ma:web="e012d6fe-a217-4afd-9343-be3f9ab704e0">
      <xsd:complexType>
        <xsd:complexContent>
          <xsd:extension base="dms:MultiChoiceLookup">
            <xsd:sequence>
              <xsd:element name="Value" type="dms:Lookup" maxOccurs="unbounded" minOccurs="0" nillable="true"/>
            </xsd:sequence>
          </xsd:extension>
        </xsd:complexContent>
      </xsd:complexType>
    </xsd:element>
    <xsd:element name="c9685e466d8f4649b390625e1425c3ff" ma:index="23" nillable="true" ma:taxonomy="true" ma:internalName="c9685e466d8f4649b390625e1425c3ff" ma:taxonomyFieldName="OCA_Project" ma:displayName="Project" ma:default="" ma:fieldId="{c9685e46-6d8f-4649-b390-625e1425c3ff}" ma:taxonomyMulti="true" ma:sspId="3f8169e7-20d4-4f95-9450-953b2d8ea517" ma:termSetId="5473ade3-518b-4e3b-b139-d6b8001eb7d3" ma:anchorId="00000000-0000-0000-0000-000000000000" ma:open="false" ma:isKeyword="false">
      <xsd:complexType>
        <xsd:sequence>
          <xsd:element ref="pc:Terms" minOccurs="0" maxOccurs="1"/>
        </xsd:sequence>
      </xsd:complexType>
    </xsd:element>
    <xsd:element name="p0c3e7b3f5fa4709884d178aaf27d97b" ma:index="26" nillable="true" ma:taxonomy="true" ma:internalName="p0c3e7b3f5fa4709884d178aaf27d97b" ma:taxonomyFieldName="OCA_Country" ma:displayName="Country" ma:default="" ma:fieldId="{90c3e7b3-f5fa-4709-884d-178aaf27d97b}" ma:taxonomyMulti="true" ma:sspId="3f8169e7-20d4-4f95-9450-953b2d8ea517" ma:termSetId="36af809d-73a7-4f22-967c-6aa7005dc99c" ma:anchorId="00000000-0000-0000-0000-000000000000" ma:open="false" ma:isKeyword="false">
      <xsd:complexType>
        <xsd:sequence>
          <xsd:element ref="pc:Terms" minOccurs="0" maxOccurs="1"/>
        </xsd:sequence>
      </xsd:complexType>
    </xsd:element>
    <xsd:element name="hf1c0e968c904d07a40bcfc4c670c7df" ma:index="28" nillable="true" ma:taxonomy="true" ma:internalName="hf1c0e968c904d07a40bcfc4c670c7df" ma:taxonomyFieldName="OCA_Department" ma:displayName="Department-name" ma:default="1;#Public Health|95a6effd-65d2-4eeb-ba41-97827946881c" ma:fieldId="{1f1c0e96-8c90-4d07-a40b-cfc4c670c7df}" ma:sspId="3f8169e7-20d4-4f95-9450-953b2d8ea517" ma:termSetId="b44e5cb3-8906-48ec-b14b-0d9680188a89" ma:anchorId="00000000-0000-0000-0000-000000000000" ma:open="false" ma:isKeyword="false">
      <xsd:complexType>
        <xsd:sequence>
          <xsd:element ref="pc:Terms" minOccurs="0" maxOccurs="1"/>
        </xsd:sequence>
      </xsd:complexType>
    </xsd:element>
    <xsd:element name="TaxKeywordTaxHTField" ma:index="29"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Keep_Until" ma:index="32" nillable="true" ma:displayName="Keep_Until" ma:format="DateOnly" ma:internalName="Keep_Until">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e012d6fe-a217-4afd-9343-be3f9ab704e0" elementFormDefault="qualified">
    <xsd:import namespace="http://schemas.microsoft.com/office/2006/documentManagement/types"/>
    <xsd:import namespace="http://schemas.microsoft.com/office/infopath/2007/PartnerControls"/>
    <xsd:element name="_dlc_DocId" ma:index="33" nillable="true" ma:displayName="Document ID Value" ma:description="The value of the document ID assigned to this item." ma:indexed="true" ma:internalName="_dlc_DocId" ma:readOnly="true">
      <xsd:simpleType>
        <xsd:restriction base="dms:Text"/>
      </xsd:simpleType>
    </xsd:element>
    <xsd:element name="_dlc_DocIdUrl" ma:index="34"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35"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4"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5.xml><?xml version="1.0" encoding="utf-8"?>
<p:properties xmlns:p="http://schemas.microsoft.com/office/2006/metadata/properties" xmlns:xsi="http://www.w3.org/2001/XMLSchema-instance" xmlns:pc="http://schemas.microsoft.com/office/infopath/2007/PartnerControls">
  <documentManagement>
    <OCA_Security xmlns="20c1abfa-485b-41c9-a329-38772ca1fd48">MSF Internal</OCA_Security>
    <PersonalData xmlns="20c1abfa-485b-41c9-a329-38772ca1fd48">
      <Value>No Personal Data</Value>
    </PersonalData>
    <cd29f0ef384242669a606ad1a9df00b7 xmlns="20c1abfa-485b-41c9-a329-38772ca1fd48">
      <Terms xmlns="http://schemas.microsoft.com/office/infopath/2007/PartnerControls">
        <TermInfo xmlns="http://schemas.microsoft.com/office/infopath/2007/PartnerControls">
          <TermName xmlns="http://schemas.microsoft.com/office/infopath/2007/PartnerControls">Operational Centre Amsterdam</TermName>
          <TermId xmlns="http://schemas.microsoft.com/office/infopath/2007/PartnerControls">c1cea462-cc28-4c38-bab9-3ca4a912d8a4</TermId>
        </TermInfo>
      </Terms>
    </cd29f0ef384242669a606ad1a9df00b7>
    <HQ_Project xmlns="20c1abfa-485b-41c9-a329-38772ca1fd48" xsi:nil="true"/>
    <k28648cfc64c4feeb48d6f4fd07f97c9 xmlns="20c1abfa-485b-41c9-a329-38772ca1fd48">
      <Terms xmlns="http://schemas.microsoft.com/office/infopath/2007/PartnerControls"/>
    </k28648cfc64c4feeb48d6f4fd07f97c9>
    <hf1c0e968c904d07a40bcfc4c670c7df xmlns="20c1abfa-485b-41c9-a329-38772ca1fd48">
      <Terms xmlns="http://schemas.microsoft.com/office/infopath/2007/PartnerControls">
        <TermInfo xmlns="http://schemas.microsoft.com/office/infopath/2007/PartnerControls">
          <TermName xmlns="http://schemas.microsoft.com/office/infopath/2007/PartnerControls">Public Health</TermName>
          <TermId xmlns="http://schemas.microsoft.com/office/infopath/2007/PartnerControls">95a6effd-65d2-4eeb-ba41-97827946881c</TermId>
        </TermInfo>
      </Terms>
    </hf1c0e968c904d07a40bcfc4c670c7df>
    <ea1123c5d5854e3487d4709e724a374d xmlns="20c1abfa-485b-41c9-a329-38772ca1fd48">
      <Terms xmlns="http://schemas.microsoft.com/office/infopath/2007/PartnerControls"/>
    </ea1123c5d5854e3487d4709e724a374d>
    <TaxCatchAll xmlns="20c1abfa-485b-41c9-a329-38772ca1fd48">
      <Value>573</Value>
      <Value>3</Value>
      <Value>2</Value>
      <Value>1</Value>
    </TaxCatchAll>
    <Keep_Until xmlns="20c1abfa-485b-41c9-a329-38772ca1fd48" xsi:nil="true"/>
    <p0c3e7b3f5fa4709884d178aaf27d97b xmlns="20c1abfa-485b-41c9-a329-38772ca1fd48">
      <Terms xmlns="http://schemas.microsoft.com/office/infopath/2007/PartnerControls"/>
    </p0c3e7b3f5fa4709884d178aaf27d97b>
    <TaxKeywordTaxHTField xmlns="20c1abfa-485b-41c9-a329-38772ca1fd48">
      <Terms xmlns="http://schemas.microsoft.com/office/infopath/2007/PartnerControls"/>
    </TaxKeywordTaxHTField>
    <ac5bcaea78d645efbd7ad57ee0e99c74 xmlns="20c1abfa-485b-41c9-a329-38772ca1fd48">
      <Terms xmlns="http://schemas.microsoft.com/office/infopath/2007/PartnerControls"/>
    </ac5bcaea78d645efbd7ad57ee0e99c74>
    <ma355bf4056648d0a4807f82c334cfeb xmlns="20c1abfa-485b-41c9-a329-38772ca1fd48">
      <Terms xmlns="http://schemas.microsoft.com/office/infopath/2007/PartnerControls">
        <TermInfo xmlns="http://schemas.microsoft.com/office/infopath/2007/PartnerControls">
          <TermName xmlns="http://schemas.microsoft.com/office/infopath/2007/PartnerControls">OCA</TermName>
          <TermId xmlns="http://schemas.microsoft.com/office/infopath/2007/PartnerControls">d4e8857b-9887-47cf-8042-cc7cc2e37eb0</TermId>
        </TermInfo>
      </Terms>
    </ma355bf4056648d0a4807f82c334cfeb>
    <Last_Published_Date xmlns="20c1abfa-485b-41c9-a329-38772ca1fd48" xsi:nil="true"/>
    <c9685e466d8f4649b390625e1425c3ff xmlns="20c1abfa-485b-41c9-a329-38772ca1fd48">
      <Terms xmlns="http://schemas.microsoft.com/office/infopath/2007/PartnerControls"/>
    </c9685e466d8f4649b390625e1425c3ff>
    <_dlc_DocId xmlns="e012d6fe-a217-4afd-9343-be3f9ab704e0">YS7K7UFPQUXU-1974563735-991323</_dlc_DocId>
    <_dlc_DocIdUrl xmlns="e012d6fe-a217-4afd-9343-be3f9ab704e0">
      <Url>https://msfintl.sharepoint.com/sites/grp-oca-dept-phd/_layouts/15/DocIdRedir.aspx?ID=YS7K7UFPQUXU-1974563735-991323</Url>
      <Description>YS7K7UFPQUXU-1974563735-991323</Description>
    </_dlc_DocIdUrl>
  </documentManagement>
</p:properties>
</file>

<file path=customXml/itemProps1.xml><?xml version="1.0" encoding="utf-8"?>
<ds:datastoreItem xmlns:ds="http://schemas.openxmlformats.org/officeDocument/2006/customXml" ds:itemID="{E5216FF4-08E4-44CD-8831-8567E3181840}">
  <ds:schemaRefs>
    <ds:schemaRef ds:uri="http://schemas.microsoft.com/sharepoint/v3/contenttype/forms"/>
  </ds:schemaRefs>
</ds:datastoreItem>
</file>

<file path=customXml/itemProps2.xml><?xml version="1.0" encoding="utf-8"?>
<ds:datastoreItem xmlns:ds="http://schemas.openxmlformats.org/officeDocument/2006/customXml" ds:itemID="{804517FC-4C27-48B4-9926-C565C0B83670}">
  <ds:schemaRefs>
    <ds:schemaRef ds:uri="http://schemas.microsoft.com/sharepoint/events"/>
  </ds:schemaRefs>
</ds:datastoreItem>
</file>

<file path=customXml/itemProps3.xml><?xml version="1.0" encoding="utf-8"?>
<ds:datastoreItem xmlns:ds="http://schemas.openxmlformats.org/officeDocument/2006/customXml" ds:itemID="{E0BE8A2B-7DD8-4497-81F0-D22867FB41EB}">
  <ds:schemaRefs>
    <ds:schemaRef ds:uri="Microsoft.SharePoint.Taxonomy.ContentTypeSync"/>
  </ds:schemaRefs>
</ds:datastoreItem>
</file>

<file path=customXml/itemProps4.xml><?xml version="1.0" encoding="utf-8"?>
<ds:datastoreItem xmlns:ds="http://schemas.openxmlformats.org/officeDocument/2006/customXml" ds:itemID="{D08646EE-3928-41AF-AA68-2DE8E4959D9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0c1abfa-485b-41c9-a329-38772ca1fd48"/>
    <ds:schemaRef ds:uri="e012d6fe-a217-4afd-9343-be3f9ab704e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5.xml><?xml version="1.0" encoding="utf-8"?>
<ds:datastoreItem xmlns:ds="http://schemas.openxmlformats.org/officeDocument/2006/customXml" ds:itemID="{EE756A13-205A-4909-8E4E-409FACCECFDD}">
  <ds:schemaRefs>
    <ds:schemaRef ds:uri="http://schemas.microsoft.com/office/2006/metadata/properties"/>
    <ds:schemaRef ds:uri="http://schemas.microsoft.com/office/infopath/2007/PartnerControls"/>
    <ds:schemaRef ds:uri="20c1abfa-485b-41c9-a329-38772ca1fd48"/>
    <ds:schemaRef ds:uri="e012d6fe-a217-4afd-9343-be3f9ab704e0"/>
  </ds:schemaRefs>
</ds:datastoreItem>
</file>

<file path=docProps/app.xml><?xml version="1.0" encoding="utf-8"?>
<Properties xmlns="http://schemas.openxmlformats.org/officeDocument/2006/extended-properties" xmlns:vt="http://schemas.openxmlformats.org/officeDocument/2006/docPropsVTypes">
  <TotalTime>1803</TotalTime>
  <Words>607</Words>
  <Application>Microsoft Office PowerPoint</Application>
  <PresentationFormat>Widescreen</PresentationFormat>
  <Paragraphs>96</Paragraphs>
  <Slides>14</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Times New Roman</vt:lpstr>
      <vt:lpstr>Office Theme</vt:lpstr>
      <vt:lpstr>- Session 2  Data visualization for public health</vt:lpstr>
      <vt:lpstr>Agenda of the session</vt:lpstr>
      <vt:lpstr>A few reminders about the basics of data visualization with {ggplot2}</vt:lpstr>
      <vt:lpstr>{ggplot2}  Grammar of Graphics </vt:lpstr>
      <vt:lpstr>Grammar of Graphics </vt:lpstr>
      <vt:lpstr>Which geometry for these graphics?</vt:lpstr>
      <vt:lpstr>The basics of {ggplot2} - Live Demo</vt:lpstr>
      <vt:lpstr>Questions?</vt:lpstr>
      <vt:lpstr>Managing dates - Live Demo</vt:lpstr>
      <vt:lpstr>Managing dates - Practice</vt:lpstr>
      <vt:lpstr>Making an Epicurve - Live Demo</vt:lpstr>
      <vt:lpstr>Making an Epicurve - Practice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Measles</dc:title>
  <dc:creator>Gregoire Falq</dc:creator>
  <cp:lastModifiedBy>Gregoire Falq</cp:lastModifiedBy>
  <cp:revision>1</cp:revision>
  <dcterms:created xsi:type="dcterms:W3CDTF">2023-03-12T17:08:23Z</dcterms:created>
  <dcterms:modified xsi:type="dcterms:W3CDTF">2024-02-08T10:24:07Z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0x01010015F0DD43F147ED4DB3F172C2DF96DD9608000EBB9A20D2A90F49B59E4ECF09FC5DBC</vt:lpwstr>
  </property>
  <property fmtid="{D5CDD505-2E9C-101B-9397-08002B2CF9AE}" pid="3" name="TaxKeyword">
    <vt:lpwstr/>
  </property>
  <property fmtid="{D5CDD505-2E9C-101B-9397-08002B2CF9AE}" pid="4" name="OCA_Mission">
    <vt:lpwstr/>
  </property>
  <property fmtid="{D5CDD505-2E9C-101B-9397-08002B2CF9AE}" pid="5" name="OCA_Entity">
    <vt:lpwstr>3;#OCA|d4e8857b-9887-47cf-8042-cc7cc2e37eb0</vt:lpwstr>
  </property>
  <property fmtid="{D5CDD505-2E9C-101B-9397-08002B2CF9AE}" pid="6" name="MediaServiceImageTags">
    <vt:lpwstr/>
  </property>
  <property fmtid="{D5CDD505-2E9C-101B-9397-08002B2CF9AE}" pid="7" name="OCA_Department">
    <vt:lpwstr>1;#Public Health|95a6effd-65d2-4eeb-ba41-97827946881c</vt:lpwstr>
  </property>
  <property fmtid="{D5CDD505-2E9C-101B-9397-08002B2CF9AE}" pid="8" name="lcf76f155ced4ddcb4097134ff3c332f">
    <vt:lpwstr/>
  </property>
  <property fmtid="{D5CDD505-2E9C-101B-9397-08002B2CF9AE}" pid="9" name="OCA_Country">
    <vt:lpwstr/>
  </property>
  <property fmtid="{D5CDD505-2E9C-101B-9397-08002B2CF9AE}" pid="10" name="e20b9dc289914e26aa8c23b8f8ab888e">
    <vt:lpwstr>Epi-Public Health|025b4f18-3de3-4b0e-a31b-fb799825872e</vt:lpwstr>
  </property>
  <property fmtid="{D5CDD505-2E9C-101B-9397-08002B2CF9AE}" pid="11" name="OCA_DocType">
    <vt:lpwstr/>
  </property>
  <property fmtid="{D5CDD505-2E9C-101B-9397-08002B2CF9AE}" pid="12" name="OCA_Audience">
    <vt:lpwstr/>
  </property>
  <property fmtid="{D5CDD505-2E9C-101B-9397-08002B2CF9AE}" pid="13" name="OCA_Project">
    <vt:lpwstr/>
  </property>
  <property fmtid="{D5CDD505-2E9C-101B-9397-08002B2CF9AE}" pid="14" name="OCA_MSFEntity">
    <vt:lpwstr>2;#Operational Centre Amsterdam|c1cea462-cc28-4c38-bab9-3ca4a912d8a4</vt:lpwstr>
  </property>
  <property fmtid="{D5CDD505-2E9C-101B-9397-08002B2CF9AE}" pid="15" name="Topic_Area">
    <vt:lpwstr>573;#Epi-Public Health|025b4f18-3de3-4b0e-a31b-fb799825872e</vt:lpwstr>
  </property>
  <property fmtid="{D5CDD505-2E9C-101B-9397-08002B2CF9AE}" pid="16" name="_dlc_DocIdItemGuid">
    <vt:lpwstr>12d2c065-f910-4e7e-9dba-da7fa6ef3b98</vt:lpwstr>
  </property>
</Properties>
</file>